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Slab"/>
      <p:regular r:id="rId32"/>
      <p:bold r:id="rId33"/>
    </p:embeddedFont>
    <p:embeddedFont>
      <p:font typeface="Saira SemiCondensed Medium"/>
      <p:regular r:id="rId34"/>
      <p:bold r:id="rId35"/>
    </p:embeddedFont>
    <p:embeddedFont>
      <p:font typeface="Anaheim"/>
      <p:regular r:id="rId36"/>
    </p:embeddedFont>
    <p:embeddedFont>
      <p:font typeface="Saira SemiCondensed SemiBold"/>
      <p:regular r:id="rId37"/>
      <p:bold r:id="rId38"/>
    </p:embeddedFont>
    <p:embeddedFont>
      <p:font typeface="Fira Sans Extra Condensed Medium"/>
      <p:regular r:id="rId39"/>
      <p:bold r:id="rId40"/>
      <p:italic r:id="rId41"/>
      <p:boldItalic r:id="rId42"/>
    </p:embeddedFont>
    <p:embeddedFont>
      <p:font typeface="Saira Semi Condensed"/>
      <p:regular r:id="rId43"/>
      <p:bold r:id="rId44"/>
    </p:embeddedFont>
    <p:embeddedFont>
      <p:font typeface="Bahiana"/>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20" Type="http://schemas.openxmlformats.org/officeDocument/2006/relationships/slide" Target="slides/slide15.xml"/><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22" Type="http://schemas.openxmlformats.org/officeDocument/2006/relationships/slide" Target="slides/slide17.xml"/><Relationship Id="rId44" Type="http://schemas.openxmlformats.org/officeDocument/2006/relationships/font" Target="fonts/SairaSemiCondensed-bold.fntdata"/><Relationship Id="rId21" Type="http://schemas.openxmlformats.org/officeDocument/2006/relationships/slide" Target="slides/slide16.xml"/><Relationship Id="rId43" Type="http://schemas.openxmlformats.org/officeDocument/2006/relationships/font" Target="fonts/SairaSemiCondensed-regular.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Bahian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Slab-bold.fntdata"/><Relationship Id="rId10" Type="http://schemas.openxmlformats.org/officeDocument/2006/relationships/slide" Target="slides/slide5.xml"/><Relationship Id="rId32" Type="http://schemas.openxmlformats.org/officeDocument/2006/relationships/font" Target="fonts/RobotoSlab-regular.fntdata"/><Relationship Id="rId13" Type="http://schemas.openxmlformats.org/officeDocument/2006/relationships/slide" Target="slides/slide8.xml"/><Relationship Id="rId35" Type="http://schemas.openxmlformats.org/officeDocument/2006/relationships/font" Target="fonts/SairaSemiCondensedMedium-bold.fntdata"/><Relationship Id="rId12" Type="http://schemas.openxmlformats.org/officeDocument/2006/relationships/slide" Target="slides/slide7.xml"/><Relationship Id="rId34" Type="http://schemas.openxmlformats.org/officeDocument/2006/relationships/font" Target="fonts/SairaSemiCondensedMedium-regular.fntdata"/><Relationship Id="rId15" Type="http://schemas.openxmlformats.org/officeDocument/2006/relationships/slide" Target="slides/slide10.xml"/><Relationship Id="rId37" Type="http://schemas.openxmlformats.org/officeDocument/2006/relationships/font" Target="fonts/SairaSemiCondensedSemiBold-regular.fntdata"/><Relationship Id="rId14" Type="http://schemas.openxmlformats.org/officeDocument/2006/relationships/slide" Target="slides/slide9.xml"/><Relationship Id="rId36" Type="http://schemas.openxmlformats.org/officeDocument/2006/relationships/font" Target="fonts/Anaheim-regular.fntdata"/><Relationship Id="rId17" Type="http://schemas.openxmlformats.org/officeDocument/2006/relationships/slide" Target="slides/slide12.xml"/><Relationship Id="rId39" Type="http://schemas.openxmlformats.org/officeDocument/2006/relationships/font" Target="fonts/FiraSansExtraCondensedMedium-regular.fntdata"/><Relationship Id="rId16" Type="http://schemas.openxmlformats.org/officeDocument/2006/relationships/slide" Target="slides/slide11.xml"/><Relationship Id="rId38" Type="http://schemas.openxmlformats.org/officeDocument/2006/relationships/font" Target="fonts/SairaSemiCondense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ff604080f_1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ff604080f_1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ff604080f_1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f604080f_1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ff604080f_1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ff604080f_1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ff604080f_1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ff604080f_1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ff604080f_1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7ff604080f_1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4f83c6f3b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4f83c6f3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4f83c6f3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4f83c6f3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4f83c6f3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4f83c6f3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4f83c6f3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4f83c6f3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ff604080f_1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7ff604080f_11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ff604080f_1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ff604080f_1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We have 4 parts in our presentation, </a:t>
            </a:r>
            <a:endParaRPr b="1"/>
          </a:p>
          <a:p>
            <a:pPr indent="0" lvl="0" marL="0" rtl="0" algn="l">
              <a:spcBef>
                <a:spcPts val="0"/>
              </a:spcBef>
              <a:spcAft>
                <a:spcPts val="0"/>
              </a:spcAft>
              <a:buNone/>
            </a:pPr>
            <a:r>
              <a:rPr b="1" lang="en"/>
              <a:t>Introduction, </a:t>
            </a:r>
            <a:endParaRPr b="1"/>
          </a:p>
          <a:p>
            <a:pPr indent="0" lvl="0" marL="0" rtl="0" algn="l">
              <a:spcBef>
                <a:spcPts val="0"/>
              </a:spcBef>
              <a:spcAft>
                <a:spcPts val="0"/>
              </a:spcAft>
              <a:buNone/>
            </a:pPr>
            <a:r>
              <a:rPr b="1" lang="en"/>
              <a:t>text mining, </a:t>
            </a:r>
            <a:endParaRPr b="1"/>
          </a:p>
          <a:p>
            <a:pPr indent="0" lvl="0" marL="0" rtl="0" algn="l">
              <a:spcBef>
                <a:spcPts val="0"/>
              </a:spcBef>
              <a:spcAft>
                <a:spcPts val="0"/>
              </a:spcAft>
              <a:buNone/>
            </a:pPr>
            <a:r>
              <a:rPr b="1" lang="en"/>
              <a:t>visualization,-&gt; to compare situations of wol</a:t>
            </a:r>
            <a:endParaRPr b="1"/>
          </a:p>
          <a:p>
            <a:pPr indent="0" lvl="0" marL="0" rtl="0" algn="l">
              <a:spcBef>
                <a:spcPts val="0"/>
              </a:spcBef>
              <a:spcAft>
                <a:spcPts val="0"/>
              </a:spcAft>
              <a:buNone/>
            </a:pPr>
            <a:r>
              <a:rPr b="1" lang="en"/>
              <a:t>predictive analysis </a:t>
            </a:r>
            <a:endParaRPr b="1"/>
          </a:p>
          <a:p>
            <a:pPr indent="0" lvl="0" marL="0" rtl="0" algn="l">
              <a:spcBef>
                <a:spcPts val="0"/>
              </a:spcBef>
              <a:spcAft>
                <a:spcPts val="0"/>
              </a:spcAft>
              <a:buNone/>
            </a:pPr>
            <a:r>
              <a:rPr b="1" lang="en"/>
              <a:t>Time series</a:t>
            </a:r>
            <a:endParaRPr b="1"/>
          </a:p>
          <a:p>
            <a:pPr indent="0" lvl="0" marL="0" rtl="0" algn="l">
              <a:spcBef>
                <a:spcPts val="0"/>
              </a:spcBef>
              <a:spcAft>
                <a:spcPts val="0"/>
              </a:spcAft>
              <a:buNone/>
            </a:pPr>
            <a:r>
              <a:rPr b="1" lang="en"/>
              <a:t>Randimforest</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4f83c6f3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4f83c6f3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ff604080f_1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ff604080f_1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ff604080f_1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ff604080f_1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7ff604080f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ff604080f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ff604080f_1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7ff604080f_1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ff604080f_1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ff604080f_1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写</a:t>
            </a:r>
            <a:r>
              <a:rPr lang="en"/>
              <a:t>bullet points吧</a:t>
            </a:r>
            <a:endParaRPr/>
          </a:p>
          <a:p>
            <a:pPr indent="0" lvl="0" marL="0" rtl="0" algn="l">
              <a:spcBef>
                <a:spcPts val="0"/>
              </a:spcBef>
              <a:spcAft>
                <a:spcPts val="0"/>
              </a:spcAft>
              <a:buNone/>
            </a:pPr>
            <a:r>
              <a:rPr lang="en"/>
              <a:t>然后把详细描述放在下面</a:t>
            </a:r>
            <a:endParaRPr/>
          </a:p>
          <a:p>
            <a:pPr indent="-298450" lvl="0" marL="457200" rtl="0" algn="l">
              <a:spcBef>
                <a:spcPts val="0"/>
              </a:spcBef>
              <a:spcAft>
                <a:spcPts val="0"/>
              </a:spcAft>
              <a:buSzPts val="1100"/>
              <a:buAutoNum type="arabicPeriod"/>
            </a:pPr>
            <a:r>
              <a:rPr lang="en" sz="1800">
                <a:latin typeface="Anaheim"/>
                <a:ea typeface="Anaheim"/>
                <a:cs typeface="Anaheim"/>
                <a:sym typeface="Anaheim"/>
              </a:rPr>
              <a:t>Both Confirmed and Death trend keeps increasing and “Economic”, “Education Level”,”Health” issues are more important than population density. We suggest government should take actions based on those low education level states or those states with high risks of potential mental illness. </a:t>
            </a:r>
            <a:endParaRPr sz="1800">
              <a:latin typeface="Anaheim"/>
              <a:ea typeface="Anaheim"/>
              <a:cs typeface="Anaheim"/>
              <a:sym typeface="Anaheim"/>
            </a:endParaRPr>
          </a:p>
          <a:p>
            <a:pPr indent="-342900" lvl="0" marL="457200" rtl="0" algn="l">
              <a:spcBef>
                <a:spcPts val="0"/>
              </a:spcBef>
              <a:spcAft>
                <a:spcPts val="0"/>
              </a:spcAft>
              <a:buSzPts val="1800"/>
              <a:buFont typeface="Anaheim"/>
              <a:buAutoNum type="arabicPeriod"/>
            </a:pPr>
            <a:r>
              <a:rPr lang="en" sz="1800">
                <a:latin typeface="Anaheim"/>
                <a:ea typeface="Anaheim"/>
                <a:cs typeface="Anaheim"/>
                <a:sym typeface="Anaheim"/>
              </a:rPr>
              <a:t>AWS cluster increases the productivity and has fast innovation, also increases the resource availability and strategics resource usage, really good for team works.</a:t>
            </a:r>
            <a:endParaRPr sz="1800">
              <a:latin typeface="Anaheim"/>
              <a:ea typeface="Anaheim"/>
              <a:cs typeface="Anaheim"/>
              <a:sym typeface="Anaheim"/>
            </a:endParaRPr>
          </a:p>
          <a:p>
            <a:pPr indent="0" lvl="0" marL="0" rtl="0" algn="l">
              <a:lnSpc>
                <a:spcPct val="115000"/>
              </a:lnSpc>
              <a:spcBef>
                <a:spcPts val="0"/>
              </a:spcBef>
              <a:spcAft>
                <a:spcPts val="0"/>
              </a:spcAft>
              <a:buNone/>
            </a:pPr>
            <a:r>
              <a:rPr lang="en" sz="1200">
                <a:latin typeface="Calibri"/>
                <a:ea typeface="Calibri"/>
                <a:cs typeface="Calibri"/>
                <a:sym typeface="Calibri"/>
              </a:rPr>
              <a:t>suggestion</a:t>
            </a:r>
            <a:r>
              <a:rPr lang="en" sz="1200">
                <a:latin typeface="Calibri"/>
                <a:ea typeface="Calibri"/>
                <a:cs typeface="Calibri"/>
                <a:sym typeface="Calibri"/>
              </a:rPr>
              <a:t>：</a:t>
            </a:r>
            <a:r>
              <a:rPr lang="en" sz="1200">
                <a:latin typeface="Calibri"/>
                <a:ea typeface="Calibri"/>
                <a:cs typeface="Calibri"/>
                <a:sym typeface="Calibri"/>
              </a:rPr>
              <a:t>We can make streaming data, to generate covid-19 data and news data continuously</a:t>
            </a:r>
            <a:endParaRPr sz="12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ff604080f_1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ff604080f_1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ff604080f_1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7ff604080f_1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naheim"/>
                <a:ea typeface="Anaheim"/>
                <a:cs typeface="Anaheim"/>
                <a:sym typeface="Anaheim"/>
              </a:rPr>
              <a:t>COVID-19 is a Global Pandemic and coronavirus is a Fast-moving virus.</a:t>
            </a:r>
            <a:endParaRPr b="1" sz="1800">
              <a:latin typeface="Anaheim"/>
              <a:ea typeface="Anaheim"/>
              <a:cs typeface="Anaheim"/>
              <a:sym typeface="Anaheim"/>
            </a:endParaRPr>
          </a:p>
          <a:p>
            <a:pPr indent="0" lvl="0" marL="0" rtl="0" algn="l">
              <a:spcBef>
                <a:spcPts val="0"/>
              </a:spcBef>
              <a:spcAft>
                <a:spcPts val="0"/>
              </a:spcAft>
              <a:buNone/>
            </a:pPr>
            <a:r>
              <a:t/>
            </a:r>
            <a:endParaRPr b="1" sz="1800">
              <a:latin typeface="Anaheim"/>
              <a:ea typeface="Anaheim"/>
              <a:cs typeface="Anaheim"/>
              <a:sym typeface="Anaheim"/>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To better understand COVID 19 spreading past and future in the United States,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 project compared the outbreak among serious regions and the overall United States situation.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We integrate both the statistical predicting models,visua,and  texting mining technique. </a:t>
            </a:r>
            <a:endParaRPr b="1" sz="1800">
              <a:latin typeface="Anaheim"/>
              <a:ea typeface="Anaheim"/>
              <a:cs typeface="Anaheim"/>
              <a:sym typeface="Anaheim"/>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4f83c6f3b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4f83c6f3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333333"/>
                </a:solidFill>
                <a:latin typeface="Calibri"/>
                <a:ea typeface="Calibri"/>
                <a:cs typeface="Calibri"/>
                <a:sym typeface="Calibri"/>
              </a:rPr>
              <a:t>Our data is from Tableau and Kaggle. The first two collected data from January 23 to April 10, the last one is from January 8 to March 27</a:t>
            </a:r>
            <a:endParaRPr b="1" sz="1200">
              <a:solidFill>
                <a:srgbClr val="333333"/>
              </a:solidFill>
              <a:latin typeface="Calibri"/>
              <a:ea typeface="Calibri"/>
              <a:cs typeface="Calibri"/>
              <a:sym typeface="Calibri"/>
            </a:endParaRPr>
          </a:p>
          <a:p>
            <a:pPr indent="0" lvl="0" marL="685800" rtl="0" algn="l">
              <a:lnSpc>
                <a:spcPct val="115000"/>
              </a:lnSpc>
              <a:spcBef>
                <a:spcPts val="1200"/>
              </a:spcBef>
              <a:spcAft>
                <a:spcPts val="0"/>
              </a:spcAft>
              <a:buNone/>
            </a:pPr>
            <a:r>
              <a:t/>
            </a:r>
            <a:endParaRPr sz="1200">
              <a:solidFill>
                <a:srgbClr val="333333"/>
              </a:solidFill>
              <a:latin typeface="Calibri"/>
              <a:ea typeface="Calibri"/>
              <a:cs typeface="Calibri"/>
              <a:sym typeface="Calibri"/>
            </a:endParaRPr>
          </a:p>
          <a:p>
            <a:pPr indent="0" lvl="0" marL="685800" rtl="0" algn="l">
              <a:lnSpc>
                <a:spcPct val="115000"/>
              </a:lnSpc>
              <a:spcBef>
                <a:spcPts val="1200"/>
              </a:spcBef>
              <a:spcAft>
                <a:spcPts val="0"/>
              </a:spcAft>
              <a:buNone/>
            </a:pPr>
            <a:r>
              <a:t/>
            </a:r>
            <a:endParaRPr sz="1200">
              <a:solidFill>
                <a:srgbClr val="333333"/>
              </a:solidFill>
              <a:latin typeface="Calibri"/>
              <a:ea typeface="Calibri"/>
              <a:cs typeface="Calibri"/>
              <a:sym typeface="Calibri"/>
            </a:endParaRPr>
          </a:p>
          <a:p>
            <a:pPr indent="0" lvl="0" marL="685800" rtl="0" algn="l">
              <a:lnSpc>
                <a:spcPct val="115000"/>
              </a:lnSpc>
              <a:spcBef>
                <a:spcPts val="1200"/>
              </a:spcBef>
              <a:spcAft>
                <a:spcPts val="0"/>
              </a:spcAft>
              <a:buNone/>
            </a:pPr>
            <a:r>
              <a:rPr lang="en" sz="1200">
                <a:solidFill>
                  <a:srgbClr val="333333"/>
                </a:solidFill>
                <a:latin typeface="Calibri"/>
                <a:ea typeface="Calibri"/>
                <a:cs typeface="Calibri"/>
                <a:sym typeface="Calibri"/>
              </a:rPr>
              <a:t>The data comes from the dataset maintained and updated by the Johns Hopkins University Center for Systems Science and Engineering. Tableau cleans, reshapes, This dataset updated by 9:00am EST every day. 4 10 </a:t>
            </a:r>
            <a:endParaRPr sz="1200">
              <a:solidFill>
                <a:srgbClr val="333333"/>
              </a:solidFill>
              <a:latin typeface="Calibri"/>
              <a:ea typeface="Calibri"/>
              <a:cs typeface="Calibri"/>
              <a:sym typeface="Calibri"/>
            </a:endParaRPr>
          </a:p>
          <a:p>
            <a:pPr indent="0" lvl="0" marL="685800" rtl="0" algn="l">
              <a:lnSpc>
                <a:spcPct val="115000"/>
              </a:lnSpc>
              <a:spcBef>
                <a:spcPts val="1200"/>
              </a:spcBef>
              <a:spcAft>
                <a:spcPts val="0"/>
              </a:spcAft>
              <a:buNone/>
            </a:pPr>
            <a:r>
              <a:rPr lang="en" sz="1200">
                <a:highlight>
                  <a:srgbClr val="FFFFFF"/>
                </a:highlight>
                <a:latin typeface="Calibri"/>
                <a:ea typeface="Calibri"/>
                <a:cs typeface="Calibri"/>
                <a:sym typeface="Calibri"/>
              </a:rPr>
              <a:t>This dataset has details information from 50 US states and the District of Columbia at daily level. This dataset contains date, total case of states, number of positive and negative cases, pending cases, number of recovered and death, and number of death increasing by daily. </a:t>
            </a:r>
            <a:endParaRPr sz="1200">
              <a:highlight>
                <a:srgbClr val="FFFFFF"/>
              </a:highlight>
              <a:latin typeface="Calibri"/>
              <a:ea typeface="Calibri"/>
              <a:cs typeface="Calibri"/>
              <a:sym typeface="Calibri"/>
            </a:endParaRPr>
          </a:p>
          <a:p>
            <a:pPr indent="0" lvl="0" marL="685800" rtl="0" algn="l">
              <a:lnSpc>
                <a:spcPct val="115000"/>
              </a:lnSpc>
              <a:spcBef>
                <a:spcPts val="1200"/>
              </a:spcBef>
              <a:spcAft>
                <a:spcPts val="0"/>
              </a:spcAft>
              <a:buNone/>
            </a:pPr>
            <a:r>
              <a:rPr lang="en" sz="1200">
                <a:solidFill>
                  <a:srgbClr val="222222"/>
                </a:solidFill>
                <a:latin typeface="Calibri"/>
                <a:ea typeface="Calibri"/>
                <a:cs typeface="Calibri"/>
                <a:sym typeface="Calibri"/>
              </a:rPr>
              <a:t>CORD-19 is a resource of over 51,000 scholarly articles, including over 40,000 with full text, about COVID-19, SARS-CoV-2, and related coronaviruses</a:t>
            </a:r>
            <a:r>
              <a:rPr lang="en" sz="1200">
                <a:solidFill>
                  <a:srgbClr val="222222"/>
                </a:solidFill>
                <a:highlight>
                  <a:srgbClr val="FFFFFF"/>
                </a:highlight>
                <a:latin typeface="Calibri"/>
                <a:ea typeface="Calibri"/>
                <a:cs typeface="Calibri"/>
                <a:sym typeface="Calibri"/>
              </a:rPr>
              <a:t> </a:t>
            </a:r>
            <a:endParaRPr sz="1200">
              <a:solidFill>
                <a:srgbClr val="222222"/>
              </a:solidFill>
              <a:highlight>
                <a:srgbClr val="FFFFFF"/>
              </a:highlight>
              <a:latin typeface="Calibri"/>
              <a:ea typeface="Calibri"/>
              <a:cs typeface="Calibri"/>
              <a:sym typeface="Calibri"/>
            </a:endParaRPr>
          </a:p>
          <a:p>
            <a:pPr indent="0" lvl="0" marL="457200" rtl="0" algn="l">
              <a:lnSpc>
                <a:spcPct val="115000"/>
              </a:lnSpc>
              <a:spcBef>
                <a:spcPts val="1200"/>
              </a:spcBef>
              <a:spcAft>
                <a:spcPts val="0"/>
              </a:spcAft>
              <a:buNone/>
            </a:pPr>
            <a:r>
              <a:rPr lang="en" sz="1200">
                <a:solidFill>
                  <a:schemeClr val="dk1"/>
                </a:solidFill>
                <a:latin typeface="Calibri"/>
                <a:ea typeface="Calibri"/>
                <a:cs typeface="Calibri"/>
                <a:sym typeface="Calibri"/>
              </a:rPr>
              <a:t>We separated the COVID 19 research to three aspects, including (翻页）</a:t>
            </a:r>
            <a:endParaRPr sz="1200">
              <a:solidFill>
                <a:srgbClr val="222222"/>
              </a:solidFill>
              <a:highlight>
                <a:srgbClr val="FFFFFF"/>
              </a:highlight>
              <a:latin typeface="Calibri"/>
              <a:ea typeface="Calibri"/>
              <a:cs typeface="Calibri"/>
              <a:sym typeface="Calibri"/>
            </a:endParaRPr>
          </a:p>
          <a:p>
            <a:pPr indent="0" lvl="0" marL="685800" rtl="0" algn="l">
              <a:lnSpc>
                <a:spcPct val="115000"/>
              </a:lnSpc>
              <a:spcBef>
                <a:spcPts val="1200"/>
              </a:spcBef>
              <a:spcAft>
                <a:spcPts val="0"/>
              </a:spcAft>
              <a:buNone/>
            </a:pPr>
            <a:r>
              <a:t/>
            </a:r>
            <a:endParaRPr sz="1200">
              <a:solidFill>
                <a:srgbClr val="222222"/>
              </a:solidFill>
              <a:highlight>
                <a:srgbClr val="FFFFFF"/>
              </a:highlight>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ff604080f_1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ff604080f_1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upload data from local to EMR Cluster, and then transform data to S3, finally link with Leeds Cluster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Upload data from local to EMR cluster</a:t>
            </a:r>
            <a:endParaRPr/>
          </a:p>
          <a:p>
            <a:pPr indent="0" lvl="0" marL="0" rtl="0" algn="l">
              <a:spcBef>
                <a:spcPts val="0"/>
              </a:spcBef>
              <a:spcAft>
                <a:spcPts val="0"/>
              </a:spcAft>
              <a:buNone/>
            </a:pPr>
            <a:r>
              <a:rPr lang="en"/>
              <a:t>	scp -i Leed_HadoopKeypair.pem /Users/xiximywife/Documents/GitHub/Team-Torreys-Peak/data/news.csv hadoop@ec2-52-13-183-139.us-west-2.compute.amazonaws.com:~/Team-Quandary-Peak/</a:t>
            </a:r>
            <a:endParaRPr/>
          </a:p>
          <a:p>
            <a:pPr indent="-298450" lvl="0" marL="457200" rtl="0" algn="l">
              <a:spcBef>
                <a:spcPts val="0"/>
              </a:spcBef>
              <a:spcAft>
                <a:spcPts val="0"/>
              </a:spcAft>
              <a:buSzPts val="1100"/>
              <a:buAutoNum type="arabicPeriod"/>
            </a:pPr>
            <a:r>
              <a:rPr lang="en"/>
              <a:t>Transform data from EMR to S3</a:t>
            </a:r>
            <a:endParaRPr/>
          </a:p>
          <a:p>
            <a:pPr indent="-298450" lvl="0" marL="457200" rtl="0" algn="l">
              <a:spcBef>
                <a:spcPts val="0"/>
              </a:spcBef>
              <a:spcAft>
                <a:spcPts val="0"/>
              </a:spcAft>
              <a:buSzPts val="1100"/>
              <a:buAutoNum type="arabicPeriod"/>
            </a:pPr>
            <a:r>
              <a:rPr lang="en"/>
              <a:t>Link S3 Bucket and Leeds EMR jupyter notebook Cluster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ff604080f_1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7ff604080f_13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ff604080f_1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7ff604080f_13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4f83c6f3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4f83c6f3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4f83c6f3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4f83c6f3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People in Nova Scotia began to store food supplies.</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hyperlink" Target="http://bit.ly/2Tynxth" TargetMode="External"/><Relationship Id="rId8"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463" y="-1"/>
            <a:ext cx="9143062" cy="5431201"/>
            <a:chOff x="463" y="-1"/>
            <a:chExt cx="9143062" cy="5431201"/>
          </a:xfrm>
        </p:grpSpPr>
        <p:sp>
          <p:nvSpPr>
            <p:cNvPr id="10" name="Google Shape;10;p2"/>
            <p:cNvSpPr/>
            <p:nvPr/>
          </p:nvSpPr>
          <p:spPr>
            <a:xfrm flipH="1">
              <a:off x="6622962" y="4136025"/>
              <a:ext cx="791100" cy="791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3716550" y="274077"/>
              <a:ext cx="1082100" cy="1082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1486612" y="2400300"/>
              <a:ext cx="1039500" cy="10395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a:off x="1810337" y="2681700"/>
              <a:ext cx="2749500" cy="2749500"/>
            </a:xfrm>
            <a:prstGeom prst="ellipse">
              <a:avLst/>
            </a:prstGeom>
            <a:gradFill>
              <a:gsLst>
                <a:gs pos="0">
                  <a:srgbClr val="00151F">
                    <a:alpha val="56470"/>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 name="Google Shape;14;p2"/>
            <p:cNvPicPr preferRelativeResize="0"/>
            <p:nvPr/>
          </p:nvPicPr>
          <p:blipFill rotWithShape="1">
            <a:blip r:embed="rId3">
              <a:alphaModFix/>
            </a:blip>
            <a:srcRect b="42676" l="48250" r="0" t="0"/>
            <a:stretch/>
          </p:blipFill>
          <p:spPr>
            <a:xfrm flipH="1" rot="10800000">
              <a:off x="463" y="-1"/>
              <a:ext cx="3659323" cy="4045026"/>
            </a:xfrm>
            <a:prstGeom prst="rect">
              <a:avLst/>
            </a:prstGeom>
            <a:noFill/>
            <a:ln>
              <a:noFill/>
            </a:ln>
          </p:spPr>
        </p:pic>
        <p:pic>
          <p:nvPicPr>
            <p:cNvPr id="15" name="Google Shape;15;p2"/>
            <p:cNvPicPr preferRelativeResize="0"/>
            <p:nvPr/>
          </p:nvPicPr>
          <p:blipFill rotWithShape="1">
            <a:blip r:embed="rId4">
              <a:alphaModFix/>
            </a:blip>
            <a:srcRect b="0" l="0" r="0" t="0"/>
            <a:stretch/>
          </p:blipFill>
          <p:spPr>
            <a:xfrm flipH="1" rot="10800000">
              <a:off x="4063887" y="625175"/>
              <a:ext cx="403575" cy="402725"/>
            </a:xfrm>
            <a:prstGeom prst="rect">
              <a:avLst/>
            </a:prstGeom>
            <a:noFill/>
            <a:ln>
              <a:noFill/>
            </a:ln>
          </p:spPr>
        </p:pic>
        <p:pic>
          <p:nvPicPr>
            <p:cNvPr id="16" name="Google Shape;16;p2"/>
            <p:cNvPicPr preferRelativeResize="0"/>
            <p:nvPr/>
          </p:nvPicPr>
          <p:blipFill rotWithShape="1">
            <a:blip r:embed="rId5">
              <a:alphaModFix/>
            </a:blip>
            <a:srcRect b="0" l="0" r="0" t="0"/>
            <a:stretch/>
          </p:blipFill>
          <p:spPr>
            <a:xfrm flipH="1">
              <a:off x="6848789" y="4362200"/>
              <a:ext cx="339425" cy="338750"/>
            </a:xfrm>
            <a:prstGeom prst="rect">
              <a:avLst/>
            </a:prstGeom>
            <a:noFill/>
            <a:ln>
              <a:noFill/>
            </a:ln>
          </p:spPr>
        </p:pic>
        <p:sp>
          <p:nvSpPr>
            <p:cNvPr id="17" name="Google Shape;17;p2"/>
            <p:cNvSpPr/>
            <p:nvPr/>
          </p:nvSpPr>
          <p:spPr>
            <a:xfrm flipH="1">
              <a:off x="5351500" y="211675"/>
              <a:ext cx="1947900" cy="19479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 name="Google Shape;18;p2"/>
            <p:cNvPicPr preferRelativeResize="0"/>
            <p:nvPr/>
          </p:nvPicPr>
          <p:blipFill rotWithShape="1">
            <a:blip r:embed="rId6">
              <a:alphaModFix/>
            </a:blip>
            <a:srcRect b="0" l="0" r="0" t="0"/>
            <a:stretch/>
          </p:blipFill>
          <p:spPr>
            <a:xfrm flipH="1" rot="10800000">
              <a:off x="2388003" y="3263743"/>
              <a:ext cx="1666877" cy="1663390"/>
            </a:xfrm>
            <a:prstGeom prst="rect">
              <a:avLst/>
            </a:prstGeom>
            <a:noFill/>
            <a:ln>
              <a:noFill/>
            </a:ln>
          </p:spPr>
        </p:pic>
        <p:pic>
          <p:nvPicPr>
            <p:cNvPr id="19" name="Google Shape;19;p2"/>
            <p:cNvPicPr preferRelativeResize="0"/>
            <p:nvPr/>
          </p:nvPicPr>
          <p:blipFill rotWithShape="1">
            <a:blip r:embed="rId6">
              <a:alphaModFix/>
            </a:blip>
            <a:srcRect b="0" l="0" r="0" t="0"/>
            <a:stretch/>
          </p:blipFill>
          <p:spPr>
            <a:xfrm flipH="1">
              <a:off x="5915994" y="777017"/>
              <a:ext cx="818909" cy="817169"/>
            </a:xfrm>
            <a:prstGeom prst="rect">
              <a:avLst/>
            </a:prstGeom>
            <a:noFill/>
            <a:ln>
              <a:noFill/>
            </a:ln>
          </p:spPr>
        </p:pic>
        <p:pic>
          <p:nvPicPr>
            <p:cNvPr id="20" name="Google Shape;20;p2"/>
            <p:cNvPicPr preferRelativeResize="0"/>
            <p:nvPr/>
          </p:nvPicPr>
          <p:blipFill rotWithShape="1">
            <a:blip r:embed="rId3">
              <a:alphaModFix/>
            </a:blip>
            <a:srcRect b="49279" l="47244" r="-12382" t="1700"/>
            <a:stretch/>
          </p:blipFill>
          <p:spPr>
            <a:xfrm rot="10800000">
              <a:off x="7231123" y="-1"/>
              <a:ext cx="1912402" cy="1436076"/>
            </a:xfrm>
            <a:prstGeom prst="rect">
              <a:avLst/>
            </a:prstGeom>
            <a:noFill/>
            <a:ln>
              <a:noFill/>
            </a:ln>
          </p:spPr>
        </p:pic>
      </p:grpSp>
      <p:sp>
        <p:nvSpPr>
          <p:cNvPr id="21" name="Google Shape;21;p2"/>
          <p:cNvSpPr txBox="1"/>
          <p:nvPr>
            <p:ph idx="1" type="subTitle"/>
          </p:nvPr>
        </p:nvSpPr>
        <p:spPr>
          <a:xfrm flipH="1">
            <a:off x="4721687" y="3220316"/>
            <a:ext cx="3702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rgbClr val="FFFFFF"/>
                </a:solidFill>
              </a:defRPr>
            </a:lvl1pPr>
            <a:lvl2pPr lvl="1" rtl="0" algn="r">
              <a:lnSpc>
                <a:spcPct val="100000"/>
              </a:lnSpc>
              <a:spcBef>
                <a:spcPts val="1600"/>
              </a:spcBef>
              <a:spcAft>
                <a:spcPts val="0"/>
              </a:spcAft>
              <a:buSzPts val="1400"/>
              <a:buNone/>
              <a:defRPr sz="1600">
                <a:solidFill>
                  <a:srgbClr val="FFFFFF"/>
                </a:solidFill>
              </a:defRPr>
            </a:lvl2pPr>
            <a:lvl3pPr lvl="2" rtl="0" algn="r">
              <a:lnSpc>
                <a:spcPct val="100000"/>
              </a:lnSpc>
              <a:spcBef>
                <a:spcPts val="1600"/>
              </a:spcBef>
              <a:spcAft>
                <a:spcPts val="0"/>
              </a:spcAft>
              <a:buSzPts val="1400"/>
              <a:buNone/>
              <a:defRPr sz="1600">
                <a:solidFill>
                  <a:srgbClr val="FFFFFF"/>
                </a:solidFill>
              </a:defRPr>
            </a:lvl3pPr>
            <a:lvl4pPr lvl="3" rtl="0" algn="r">
              <a:lnSpc>
                <a:spcPct val="100000"/>
              </a:lnSpc>
              <a:spcBef>
                <a:spcPts val="1600"/>
              </a:spcBef>
              <a:spcAft>
                <a:spcPts val="0"/>
              </a:spcAft>
              <a:buSzPts val="1400"/>
              <a:buNone/>
              <a:defRPr sz="1600">
                <a:solidFill>
                  <a:srgbClr val="FFFFFF"/>
                </a:solidFill>
              </a:defRPr>
            </a:lvl4pPr>
            <a:lvl5pPr lvl="4" rtl="0" algn="r">
              <a:lnSpc>
                <a:spcPct val="100000"/>
              </a:lnSpc>
              <a:spcBef>
                <a:spcPts val="1600"/>
              </a:spcBef>
              <a:spcAft>
                <a:spcPts val="0"/>
              </a:spcAft>
              <a:buSzPts val="1400"/>
              <a:buNone/>
              <a:defRPr sz="1600">
                <a:solidFill>
                  <a:srgbClr val="FFFFFF"/>
                </a:solidFill>
              </a:defRPr>
            </a:lvl5pPr>
            <a:lvl6pPr lvl="5" rtl="0" algn="r">
              <a:lnSpc>
                <a:spcPct val="100000"/>
              </a:lnSpc>
              <a:spcBef>
                <a:spcPts val="1600"/>
              </a:spcBef>
              <a:spcAft>
                <a:spcPts val="0"/>
              </a:spcAft>
              <a:buSzPts val="1400"/>
              <a:buNone/>
              <a:defRPr sz="1600">
                <a:solidFill>
                  <a:srgbClr val="FFFFFF"/>
                </a:solidFill>
              </a:defRPr>
            </a:lvl6pPr>
            <a:lvl7pPr lvl="6" rtl="0" algn="r">
              <a:lnSpc>
                <a:spcPct val="100000"/>
              </a:lnSpc>
              <a:spcBef>
                <a:spcPts val="1600"/>
              </a:spcBef>
              <a:spcAft>
                <a:spcPts val="0"/>
              </a:spcAft>
              <a:buSzPts val="1400"/>
              <a:buNone/>
              <a:defRPr sz="1600">
                <a:solidFill>
                  <a:srgbClr val="FFFFFF"/>
                </a:solidFill>
              </a:defRPr>
            </a:lvl7pPr>
            <a:lvl8pPr lvl="7" rtl="0" algn="r">
              <a:lnSpc>
                <a:spcPct val="100000"/>
              </a:lnSpc>
              <a:spcBef>
                <a:spcPts val="1600"/>
              </a:spcBef>
              <a:spcAft>
                <a:spcPts val="0"/>
              </a:spcAft>
              <a:buSzPts val="1400"/>
              <a:buNone/>
              <a:defRPr sz="1600">
                <a:solidFill>
                  <a:srgbClr val="FFFFFF"/>
                </a:solidFill>
              </a:defRPr>
            </a:lvl8pPr>
            <a:lvl9pPr lvl="8" rtl="0" algn="r">
              <a:lnSpc>
                <a:spcPct val="100000"/>
              </a:lnSpc>
              <a:spcBef>
                <a:spcPts val="1600"/>
              </a:spcBef>
              <a:spcAft>
                <a:spcPts val="1600"/>
              </a:spcAft>
              <a:buSzPts val="1400"/>
              <a:buNone/>
              <a:defRPr sz="1600">
                <a:solidFill>
                  <a:srgbClr val="FFFFFF"/>
                </a:solidFill>
              </a:defRPr>
            </a:lvl9pPr>
          </a:lstStyle>
          <a:p/>
        </p:txBody>
      </p:sp>
      <p:sp>
        <p:nvSpPr>
          <p:cNvPr id="22" name="Google Shape;22;p2"/>
          <p:cNvSpPr txBox="1"/>
          <p:nvPr>
            <p:ph type="ctrTitle"/>
          </p:nvPr>
        </p:nvSpPr>
        <p:spPr>
          <a:xfrm flipH="1">
            <a:off x="4721687" y="2290984"/>
            <a:ext cx="3702300" cy="10821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6000"/>
              <a:buNone/>
              <a:defRPr sz="7200">
                <a:solidFill>
                  <a:srgbClr val="FFFFFF"/>
                </a:solidFill>
                <a:latin typeface="Saira SemiCondensed SemiBold"/>
                <a:ea typeface="Saira SemiCondensed SemiBold"/>
                <a:cs typeface="Saira SemiCondensed SemiBold"/>
                <a:sym typeface="Saira SemiCondensed SemiBold"/>
              </a:defRPr>
            </a:lvl1pPr>
            <a:lvl2pPr lvl="1" rtl="0" algn="l">
              <a:lnSpc>
                <a:spcPct val="100000"/>
              </a:lnSpc>
              <a:spcBef>
                <a:spcPts val="0"/>
              </a:spcBef>
              <a:spcAft>
                <a:spcPts val="0"/>
              </a:spcAft>
              <a:buSzPts val="6000"/>
              <a:buFont typeface="Bahiana"/>
              <a:buNone/>
              <a:defRPr sz="6000">
                <a:latin typeface="Bahiana"/>
                <a:ea typeface="Bahiana"/>
                <a:cs typeface="Bahiana"/>
                <a:sym typeface="Bahiana"/>
              </a:defRPr>
            </a:lvl2pPr>
            <a:lvl3pPr lvl="2" rtl="0" algn="l">
              <a:lnSpc>
                <a:spcPct val="100000"/>
              </a:lnSpc>
              <a:spcBef>
                <a:spcPts val="0"/>
              </a:spcBef>
              <a:spcAft>
                <a:spcPts val="0"/>
              </a:spcAft>
              <a:buSzPts val="6000"/>
              <a:buFont typeface="Bahiana"/>
              <a:buNone/>
              <a:defRPr sz="6000">
                <a:latin typeface="Bahiana"/>
                <a:ea typeface="Bahiana"/>
                <a:cs typeface="Bahiana"/>
                <a:sym typeface="Bahiana"/>
              </a:defRPr>
            </a:lvl3pPr>
            <a:lvl4pPr lvl="3" rtl="0" algn="l">
              <a:lnSpc>
                <a:spcPct val="100000"/>
              </a:lnSpc>
              <a:spcBef>
                <a:spcPts val="0"/>
              </a:spcBef>
              <a:spcAft>
                <a:spcPts val="0"/>
              </a:spcAft>
              <a:buSzPts val="6000"/>
              <a:buFont typeface="Bahiana"/>
              <a:buNone/>
              <a:defRPr sz="6000">
                <a:latin typeface="Bahiana"/>
                <a:ea typeface="Bahiana"/>
                <a:cs typeface="Bahiana"/>
                <a:sym typeface="Bahiana"/>
              </a:defRPr>
            </a:lvl4pPr>
            <a:lvl5pPr lvl="4" rtl="0" algn="l">
              <a:lnSpc>
                <a:spcPct val="100000"/>
              </a:lnSpc>
              <a:spcBef>
                <a:spcPts val="0"/>
              </a:spcBef>
              <a:spcAft>
                <a:spcPts val="0"/>
              </a:spcAft>
              <a:buSzPts val="6000"/>
              <a:buFont typeface="Bahiana"/>
              <a:buNone/>
              <a:defRPr sz="6000">
                <a:latin typeface="Bahiana"/>
                <a:ea typeface="Bahiana"/>
                <a:cs typeface="Bahiana"/>
                <a:sym typeface="Bahiana"/>
              </a:defRPr>
            </a:lvl5pPr>
            <a:lvl6pPr lvl="5" rtl="0" algn="l">
              <a:lnSpc>
                <a:spcPct val="100000"/>
              </a:lnSpc>
              <a:spcBef>
                <a:spcPts val="0"/>
              </a:spcBef>
              <a:spcAft>
                <a:spcPts val="0"/>
              </a:spcAft>
              <a:buSzPts val="6000"/>
              <a:buFont typeface="Bahiana"/>
              <a:buNone/>
              <a:defRPr sz="6000">
                <a:latin typeface="Bahiana"/>
                <a:ea typeface="Bahiana"/>
                <a:cs typeface="Bahiana"/>
                <a:sym typeface="Bahiana"/>
              </a:defRPr>
            </a:lvl6pPr>
            <a:lvl7pPr lvl="6" rtl="0" algn="l">
              <a:lnSpc>
                <a:spcPct val="100000"/>
              </a:lnSpc>
              <a:spcBef>
                <a:spcPts val="0"/>
              </a:spcBef>
              <a:spcAft>
                <a:spcPts val="0"/>
              </a:spcAft>
              <a:buSzPts val="6000"/>
              <a:buFont typeface="Bahiana"/>
              <a:buNone/>
              <a:defRPr sz="6000">
                <a:latin typeface="Bahiana"/>
                <a:ea typeface="Bahiana"/>
                <a:cs typeface="Bahiana"/>
                <a:sym typeface="Bahiana"/>
              </a:defRPr>
            </a:lvl7pPr>
            <a:lvl8pPr lvl="7" rtl="0" algn="l">
              <a:lnSpc>
                <a:spcPct val="100000"/>
              </a:lnSpc>
              <a:spcBef>
                <a:spcPts val="0"/>
              </a:spcBef>
              <a:spcAft>
                <a:spcPts val="0"/>
              </a:spcAft>
              <a:buSzPts val="6000"/>
              <a:buFont typeface="Bahiana"/>
              <a:buNone/>
              <a:defRPr sz="6000">
                <a:latin typeface="Bahiana"/>
                <a:ea typeface="Bahiana"/>
                <a:cs typeface="Bahiana"/>
                <a:sym typeface="Bahiana"/>
              </a:defRPr>
            </a:lvl8pPr>
            <a:lvl9pPr lvl="8" rtl="0" algn="l">
              <a:lnSpc>
                <a:spcPct val="100000"/>
              </a:lnSpc>
              <a:spcBef>
                <a:spcPts val="0"/>
              </a:spcBef>
              <a:spcAft>
                <a:spcPts val="0"/>
              </a:spcAft>
              <a:buSzPts val="6000"/>
              <a:buFont typeface="Bahiana"/>
              <a:buNone/>
              <a:defRPr sz="6000">
                <a:latin typeface="Bahiana"/>
                <a:ea typeface="Bahiana"/>
                <a:cs typeface="Bahiana"/>
                <a:sym typeface="Bahian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
  <p:cSld name="ONE_COLUMN_TEXT_1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1"/>
          <p:cNvSpPr txBox="1"/>
          <p:nvPr>
            <p:ph idx="1" type="subTitle"/>
          </p:nvPr>
        </p:nvSpPr>
        <p:spPr>
          <a:xfrm>
            <a:off x="720000" y="2584175"/>
            <a:ext cx="4016400" cy="169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l">
              <a:lnSpc>
                <a:spcPct val="100000"/>
              </a:lnSpc>
              <a:spcBef>
                <a:spcPts val="1600"/>
              </a:spcBef>
              <a:spcAft>
                <a:spcPts val="0"/>
              </a:spcAft>
              <a:buSzPts val="1400"/>
              <a:buNone/>
              <a:defRPr sz="1400">
                <a:solidFill>
                  <a:schemeClr val="accent2"/>
                </a:solidFill>
              </a:defRPr>
            </a:lvl2pPr>
            <a:lvl3pPr lvl="2" rtl="0" algn="l">
              <a:lnSpc>
                <a:spcPct val="100000"/>
              </a:lnSpc>
              <a:spcBef>
                <a:spcPts val="1600"/>
              </a:spcBef>
              <a:spcAft>
                <a:spcPts val="0"/>
              </a:spcAft>
              <a:buSzPts val="1400"/>
              <a:buNone/>
              <a:defRPr sz="1400">
                <a:solidFill>
                  <a:schemeClr val="accent2"/>
                </a:solidFill>
              </a:defRPr>
            </a:lvl3pPr>
            <a:lvl4pPr lvl="3" rtl="0" algn="l">
              <a:lnSpc>
                <a:spcPct val="100000"/>
              </a:lnSpc>
              <a:spcBef>
                <a:spcPts val="1600"/>
              </a:spcBef>
              <a:spcAft>
                <a:spcPts val="0"/>
              </a:spcAft>
              <a:buSzPts val="1400"/>
              <a:buNone/>
              <a:defRPr sz="1400">
                <a:solidFill>
                  <a:schemeClr val="accent2"/>
                </a:solidFill>
              </a:defRPr>
            </a:lvl4pPr>
            <a:lvl5pPr lvl="4" rtl="0" algn="l">
              <a:lnSpc>
                <a:spcPct val="100000"/>
              </a:lnSpc>
              <a:spcBef>
                <a:spcPts val="1600"/>
              </a:spcBef>
              <a:spcAft>
                <a:spcPts val="0"/>
              </a:spcAft>
              <a:buSzPts val="1400"/>
              <a:buNone/>
              <a:defRPr sz="1400">
                <a:solidFill>
                  <a:schemeClr val="accent2"/>
                </a:solidFill>
              </a:defRPr>
            </a:lvl5pPr>
            <a:lvl6pPr lvl="5" rtl="0" algn="l">
              <a:lnSpc>
                <a:spcPct val="100000"/>
              </a:lnSpc>
              <a:spcBef>
                <a:spcPts val="1600"/>
              </a:spcBef>
              <a:spcAft>
                <a:spcPts val="0"/>
              </a:spcAft>
              <a:buSzPts val="1400"/>
              <a:buNone/>
              <a:defRPr sz="1400">
                <a:solidFill>
                  <a:schemeClr val="accent2"/>
                </a:solidFill>
              </a:defRPr>
            </a:lvl6pPr>
            <a:lvl7pPr lvl="6" rtl="0" algn="l">
              <a:lnSpc>
                <a:spcPct val="100000"/>
              </a:lnSpc>
              <a:spcBef>
                <a:spcPts val="1600"/>
              </a:spcBef>
              <a:spcAft>
                <a:spcPts val="0"/>
              </a:spcAft>
              <a:buSzPts val="1400"/>
              <a:buNone/>
              <a:defRPr sz="1400">
                <a:solidFill>
                  <a:schemeClr val="accent2"/>
                </a:solidFill>
              </a:defRPr>
            </a:lvl7pPr>
            <a:lvl8pPr lvl="7" rtl="0" algn="l">
              <a:lnSpc>
                <a:spcPct val="100000"/>
              </a:lnSpc>
              <a:spcBef>
                <a:spcPts val="1600"/>
              </a:spcBef>
              <a:spcAft>
                <a:spcPts val="0"/>
              </a:spcAft>
              <a:buSzPts val="1400"/>
              <a:buNone/>
              <a:defRPr sz="1400">
                <a:solidFill>
                  <a:schemeClr val="accent2"/>
                </a:solidFill>
              </a:defRPr>
            </a:lvl8pPr>
            <a:lvl9pPr lvl="8" rtl="0" algn="l">
              <a:lnSpc>
                <a:spcPct val="100000"/>
              </a:lnSpc>
              <a:spcBef>
                <a:spcPts val="1600"/>
              </a:spcBef>
              <a:spcAft>
                <a:spcPts val="1600"/>
              </a:spcAft>
              <a:buSzPts val="1400"/>
              <a:buNone/>
              <a:defRPr sz="1400">
                <a:solidFill>
                  <a:schemeClr val="accent2"/>
                </a:solidFill>
              </a:defRPr>
            </a:lvl9pPr>
          </a:lstStyle>
          <a:p/>
        </p:txBody>
      </p:sp>
      <p:sp>
        <p:nvSpPr>
          <p:cNvPr id="88" name="Google Shape;88;p11"/>
          <p:cNvSpPr txBox="1"/>
          <p:nvPr>
            <p:ph type="ctrTitle"/>
          </p:nvPr>
        </p:nvSpPr>
        <p:spPr>
          <a:xfrm>
            <a:off x="720050" y="1234572"/>
            <a:ext cx="4559700" cy="1556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a:solidFill>
                  <a:schemeClr val="accent2"/>
                </a:solidFill>
              </a:defRPr>
            </a:lvl1pPr>
            <a:lvl2pPr lvl="1" rtl="0" algn="l">
              <a:lnSpc>
                <a:spcPct val="100000"/>
              </a:lnSpc>
              <a:spcBef>
                <a:spcPts val="0"/>
              </a:spcBef>
              <a:spcAft>
                <a:spcPts val="0"/>
              </a:spcAft>
              <a:buClr>
                <a:schemeClr val="accent2"/>
              </a:buClr>
              <a:buSzPts val="3600"/>
              <a:buNone/>
              <a:defRPr sz="3600">
                <a:solidFill>
                  <a:schemeClr val="accent2"/>
                </a:solidFill>
              </a:defRPr>
            </a:lvl2pPr>
            <a:lvl3pPr lvl="2" rtl="0" algn="l">
              <a:lnSpc>
                <a:spcPct val="100000"/>
              </a:lnSpc>
              <a:spcBef>
                <a:spcPts val="0"/>
              </a:spcBef>
              <a:spcAft>
                <a:spcPts val="0"/>
              </a:spcAft>
              <a:buClr>
                <a:schemeClr val="accent2"/>
              </a:buClr>
              <a:buSzPts val="3600"/>
              <a:buNone/>
              <a:defRPr sz="3600">
                <a:solidFill>
                  <a:schemeClr val="accent2"/>
                </a:solidFill>
              </a:defRPr>
            </a:lvl3pPr>
            <a:lvl4pPr lvl="3" rtl="0" algn="l">
              <a:lnSpc>
                <a:spcPct val="100000"/>
              </a:lnSpc>
              <a:spcBef>
                <a:spcPts val="0"/>
              </a:spcBef>
              <a:spcAft>
                <a:spcPts val="0"/>
              </a:spcAft>
              <a:buClr>
                <a:schemeClr val="accent2"/>
              </a:buClr>
              <a:buSzPts val="3600"/>
              <a:buNone/>
              <a:defRPr sz="3600">
                <a:solidFill>
                  <a:schemeClr val="accent2"/>
                </a:solidFill>
              </a:defRPr>
            </a:lvl4pPr>
            <a:lvl5pPr lvl="4" rtl="0" algn="l">
              <a:lnSpc>
                <a:spcPct val="100000"/>
              </a:lnSpc>
              <a:spcBef>
                <a:spcPts val="0"/>
              </a:spcBef>
              <a:spcAft>
                <a:spcPts val="0"/>
              </a:spcAft>
              <a:buClr>
                <a:schemeClr val="accent2"/>
              </a:buClr>
              <a:buSzPts val="3600"/>
              <a:buNone/>
              <a:defRPr sz="3600">
                <a:solidFill>
                  <a:schemeClr val="accent2"/>
                </a:solidFill>
              </a:defRPr>
            </a:lvl5pPr>
            <a:lvl6pPr lvl="5" rtl="0" algn="l">
              <a:lnSpc>
                <a:spcPct val="100000"/>
              </a:lnSpc>
              <a:spcBef>
                <a:spcPts val="0"/>
              </a:spcBef>
              <a:spcAft>
                <a:spcPts val="0"/>
              </a:spcAft>
              <a:buClr>
                <a:schemeClr val="accent2"/>
              </a:buClr>
              <a:buSzPts val="3600"/>
              <a:buNone/>
              <a:defRPr sz="3600">
                <a:solidFill>
                  <a:schemeClr val="accent2"/>
                </a:solidFill>
              </a:defRPr>
            </a:lvl6pPr>
            <a:lvl7pPr lvl="6" rtl="0" algn="l">
              <a:lnSpc>
                <a:spcPct val="100000"/>
              </a:lnSpc>
              <a:spcBef>
                <a:spcPts val="0"/>
              </a:spcBef>
              <a:spcAft>
                <a:spcPts val="0"/>
              </a:spcAft>
              <a:buClr>
                <a:schemeClr val="accent2"/>
              </a:buClr>
              <a:buSzPts val="3600"/>
              <a:buNone/>
              <a:defRPr sz="3600">
                <a:solidFill>
                  <a:schemeClr val="accent2"/>
                </a:solidFill>
              </a:defRPr>
            </a:lvl7pPr>
            <a:lvl8pPr lvl="7" rtl="0" algn="l">
              <a:lnSpc>
                <a:spcPct val="100000"/>
              </a:lnSpc>
              <a:spcBef>
                <a:spcPts val="0"/>
              </a:spcBef>
              <a:spcAft>
                <a:spcPts val="0"/>
              </a:spcAft>
              <a:buClr>
                <a:schemeClr val="accent2"/>
              </a:buClr>
              <a:buSzPts val="3600"/>
              <a:buNone/>
              <a:defRPr sz="3600">
                <a:solidFill>
                  <a:schemeClr val="accent2"/>
                </a:solidFill>
              </a:defRPr>
            </a:lvl8pPr>
            <a:lvl9pPr lvl="8" rtl="0" algn="l">
              <a:lnSpc>
                <a:spcPct val="100000"/>
              </a:lnSpc>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2"/>
          <p:cNvSpPr txBox="1"/>
          <p:nvPr>
            <p:ph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MAIN_POINT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3"/>
          <p:cNvSpPr txBox="1"/>
          <p:nvPr>
            <p:ph type="title"/>
          </p:nvPr>
        </p:nvSpPr>
        <p:spPr>
          <a:xfrm>
            <a:off x="720000" y="923400"/>
            <a:ext cx="4157100" cy="3296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2"/>
              </a:buClr>
              <a:buSzPts val="4800"/>
              <a:buNone/>
              <a:defRPr sz="3000">
                <a:solidFill>
                  <a:schemeClr val="dk1"/>
                </a:solidFill>
              </a:defRPr>
            </a:lvl1pPr>
            <a:lvl2pPr lvl="1" rtl="0" algn="l">
              <a:lnSpc>
                <a:spcPct val="100000"/>
              </a:lnSpc>
              <a:spcBef>
                <a:spcPts val="0"/>
              </a:spcBef>
              <a:spcAft>
                <a:spcPts val="0"/>
              </a:spcAft>
              <a:buClr>
                <a:schemeClr val="accent3"/>
              </a:buClr>
              <a:buSzPts val="4800"/>
              <a:buNone/>
              <a:defRPr sz="4800">
                <a:solidFill>
                  <a:schemeClr val="accent3"/>
                </a:solidFill>
              </a:defRPr>
            </a:lvl2pPr>
            <a:lvl3pPr lvl="2" rtl="0" algn="l">
              <a:lnSpc>
                <a:spcPct val="100000"/>
              </a:lnSpc>
              <a:spcBef>
                <a:spcPts val="0"/>
              </a:spcBef>
              <a:spcAft>
                <a:spcPts val="0"/>
              </a:spcAft>
              <a:buClr>
                <a:schemeClr val="accent3"/>
              </a:buClr>
              <a:buSzPts val="4800"/>
              <a:buNone/>
              <a:defRPr sz="4800">
                <a:solidFill>
                  <a:schemeClr val="accent3"/>
                </a:solidFill>
              </a:defRPr>
            </a:lvl3pPr>
            <a:lvl4pPr lvl="3" rtl="0" algn="l">
              <a:lnSpc>
                <a:spcPct val="100000"/>
              </a:lnSpc>
              <a:spcBef>
                <a:spcPts val="0"/>
              </a:spcBef>
              <a:spcAft>
                <a:spcPts val="0"/>
              </a:spcAft>
              <a:buClr>
                <a:schemeClr val="accent3"/>
              </a:buClr>
              <a:buSzPts val="4800"/>
              <a:buNone/>
              <a:defRPr sz="4800">
                <a:solidFill>
                  <a:schemeClr val="accent3"/>
                </a:solidFill>
              </a:defRPr>
            </a:lvl4pPr>
            <a:lvl5pPr lvl="4" rtl="0" algn="l">
              <a:lnSpc>
                <a:spcPct val="100000"/>
              </a:lnSpc>
              <a:spcBef>
                <a:spcPts val="0"/>
              </a:spcBef>
              <a:spcAft>
                <a:spcPts val="0"/>
              </a:spcAft>
              <a:buClr>
                <a:schemeClr val="accent3"/>
              </a:buClr>
              <a:buSzPts val="4800"/>
              <a:buNone/>
              <a:defRPr sz="4800">
                <a:solidFill>
                  <a:schemeClr val="accent3"/>
                </a:solidFill>
              </a:defRPr>
            </a:lvl5pPr>
            <a:lvl6pPr lvl="5" rtl="0" algn="l">
              <a:lnSpc>
                <a:spcPct val="100000"/>
              </a:lnSpc>
              <a:spcBef>
                <a:spcPts val="0"/>
              </a:spcBef>
              <a:spcAft>
                <a:spcPts val="0"/>
              </a:spcAft>
              <a:buClr>
                <a:schemeClr val="accent3"/>
              </a:buClr>
              <a:buSzPts val="4800"/>
              <a:buNone/>
              <a:defRPr sz="4800">
                <a:solidFill>
                  <a:schemeClr val="accent3"/>
                </a:solidFill>
              </a:defRPr>
            </a:lvl6pPr>
            <a:lvl7pPr lvl="6" rtl="0" algn="l">
              <a:lnSpc>
                <a:spcPct val="100000"/>
              </a:lnSpc>
              <a:spcBef>
                <a:spcPts val="0"/>
              </a:spcBef>
              <a:spcAft>
                <a:spcPts val="0"/>
              </a:spcAft>
              <a:buClr>
                <a:schemeClr val="accent3"/>
              </a:buClr>
              <a:buSzPts val="4800"/>
              <a:buNone/>
              <a:defRPr sz="4800">
                <a:solidFill>
                  <a:schemeClr val="accent3"/>
                </a:solidFill>
              </a:defRPr>
            </a:lvl7pPr>
            <a:lvl8pPr lvl="7" rtl="0" algn="l">
              <a:lnSpc>
                <a:spcPct val="100000"/>
              </a:lnSpc>
              <a:spcBef>
                <a:spcPts val="0"/>
              </a:spcBef>
              <a:spcAft>
                <a:spcPts val="0"/>
              </a:spcAft>
              <a:buClr>
                <a:schemeClr val="accent3"/>
              </a:buClr>
              <a:buSzPts val="4800"/>
              <a:buNone/>
              <a:defRPr sz="4800">
                <a:solidFill>
                  <a:schemeClr val="accent3"/>
                </a:solidFill>
              </a:defRPr>
            </a:lvl8pPr>
            <a:lvl9pPr lvl="8" rtl="0" algn="l">
              <a:lnSpc>
                <a:spcPct val="100000"/>
              </a:lnSpc>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type="title"/>
          </p:nvPr>
        </p:nvSpPr>
        <p:spPr>
          <a:xfrm flipH="1">
            <a:off x="719925" y="2222475"/>
            <a:ext cx="5162700" cy="1621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2"/>
              </a:buClr>
              <a:buSzPts val="4200"/>
              <a:buNone/>
              <a:defRPr>
                <a:solidFill>
                  <a:schemeClr val="dk1"/>
                </a:solidFill>
              </a:defRPr>
            </a:lvl1pPr>
            <a:lvl2pPr lvl="1" rtl="0" algn="ctr">
              <a:lnSpc>
                <a:spcPct val="100000"/>
              </a:lnSpc>
              <a:spcBef>
                <a:spcPts val="0"/>
              </a:spcBef>
              <a:spcAft>
                <a:spcPts val="0"/>
              </a:spcAft>
              <a:buClr>
                <a:schemeClr val="accent2"/>
              </a:buClr>
              <a:buSzPts val="4200"/>
              <a:buNone/>
              <a:defRPr sz="4200">
                <a:solidFill>
                  <a:schemeClr val="accent2"/>
                </a:solidFill>
              </a:defRPr>
            </a:lvl2pPr>
            <a:lvl3pPr lvl="2" rtl="0" algn="ctr">
              <a:lnSpc>
                <a:spcPct val="100000"/>
              </a:lnSpc>
              <a:spcBef>
                <a:spcPts val="0"/>
              </a:spcBef>
              <a:spcAft>
                <a:spcPts val="0"/>
              </a:spcAft>
              <a:buClr>
                <a:schemeClr val="accent2"/>
              </a:buClr>
              <a:buSzPts val="4200"/>
              <a:buNone/>
              <a:defRPr sz="4200">
                <a:solidFill>
                  <a:schemeClr val="accent2"/>
                </a:solidFill>
              </a:defRPr>
            </a:lvl3pPr>
            <a:lvl4pPr lvl="3" rtl="0" algn="ctr">
              <a:lnSpc>
                <a:spcPct val="100000"/>
              </a:lnSpc>
              <a:spcBef>
                <a:spcPts val="0"/>
              </a:spcBef>
              <a:spcAft>
                <a:spcPts val="0"/>
              </a:spcAft>
              <a:buClr>
                <a:schemeClr val="accent2"/>
              </a:buClr>
              <a:buSzPts val="4200"/>
              <a:buNone/>
              <a:defRPr sz="4200">
                <a:solidFill>
                  <a:schemeClr val="accent2"/>
                </a:solidFill>
              </a:defRPr>
            </a:lvl4pPr>
            <a:lvl5pPr lvl="4" rtl="0" algn="ctr">
              <a:lnSpc>
                <a:spcPct val="100000"/>
              </a:lnSpc>
              <a:spcBef>
                <a:spcPts val="0"/>
              </a:spcBef>
              <a:spcAft>
                <a:spcPts val="0"/>
              </a:spcAft>
              <a:buClr>
                <a:schemeClr val="accent2"/>
              </a:buClr>
              <a:buSzPts val="4200"/>
              <a:buNone/>
              <a:defRPr sz="4200">
                <a:solidFill>
                  <a:schemeClr val="accent2"/>
                </a:solidFill>
              </a:defRPr>
            </a:lvl5pPr>
            <a:lvl6pPr lvl="5" rtl="0" algn="ctr">
              <a:lnSpc>
                <a:spcPct val="100000"/>
              </a:lnSpc>
              <a:spcBef>
                <a:spcPts val="0"/>
              </a:spcBef>
              <a:spcAft>
                <a:spcPts val="0"/>
              </a:spcAft>
              <a:buClr>
                <a:schemeClr val="accent2"/>
              </a:buClr>
              <a:buSzPts val="4200"/>
              <a:buNone/>
              <a:defRPr sz="4200">
                <a:solidFill>
                  <a:schemeClr val="accent2"/>
                </a:solidFill>
              </a:defRPr>
            </a:lvl6pPr>
            <a:lvl7pPr lvl="6" rtl="0" algn="ctr">
              <a:lnSpc>
                <a:spcPct val="100000"/>
              </a:lnSpc>
              <a:spcBef>
                <a:spcPts val="0"/>
              </a:spcBef>
              <a:spcAft>
                <a:spcPts val="0"/>
              </a:spcAft>
              <a:buClr>
                <a:schemeClr val="accent2"/>
              </a:buClr>
              <a:buSzPts val="4200"/>
              <a:buNone/>
              <a:defRPr sz="4200">
                <a:solidFill>
                  <a:schemeClr val="accent2"/>
                </a:solidFill>
              </a:defRPr>
            </a:lvl7pPr>
            <a:lvl8pPr lvl="7" rtl="0" algn="ctr">
              <a:lnSpc>
                <a:spcPct val="100000"/>
              </a:lnSpc>
              <a:spcBef>
                <a:spcPts val="0"/>
              </a:spcBef>
              <a:spcAft>
                <a:spcPts val="0"/>
              </a:spcAft>
              <a:buClr>
                <a:schemeClr val="accent2"/>
              </a:buClr>
              <a:buSzPts val="4200"/>
              <a:buNone/>
              <a:defRPr sz="4200">
                <a:solidFill>
                  <a:schemeClr val="accent2"/>
                </a:solidFill>
              </a:defRPr>
            </a:lvl8pPr>
            <a:lvl9pPr lvl="8" rtl="0"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95" name="Google Shape;95;p14"/>
          <p:cNvSpPr txBox="1"/>
          <p:nvPr>
            <p:ph idx="1" type="subTitle"/>
          </p:nvPr>
        </p:nvSpPr>
        <p:spPr>
          <a:xfrm flipH="1">
            <a:off x="720000" y="3948300"/>
            <a:ext cx="4319400" cy="39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96" name="Google Shape;96;p14"/>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sz="6000">
                <a:solidFill>
                  <a:schemeClr val="dk1"/>
                </a:solidFill>
              </a:defRPr>
            </a:lvl1pPr>
            <a:lvl2pPr lvl="1"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sp>
        <p:nvSpPr>
          <p:cNvPr id="97" name="Google Shape;97;p14"/>
          <p:cNvSpPr/>
          <p:nvPr/>
        </p:nvSpPr>
        <p:spPr>
          <a:xfrm rot="10800000">
            <a:off x="7226701" y="823199"/>
            <a:ext cx="1082100" cy="1082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14"/>
          <p:cNvPicPr preferRelativeResize="0"/>
          <p:nvPr/>
        </p:nvPicPr>
        <p:blipFill rotWithShape="1">
          <a:blip r:embed="rId3">
            <a:alphaModFix/>
          </a:blip>
          <a:srcRect b="0" l="0" r="0" t="0"/>
          <a:stretch/>
        </p:blipFill>
        <p:spPr>
          <a:xfrm>
            <a:off x="7574039" y="1151477"/>
            <a:ext cx="403575" cy="402725"/>
          </a:xfrm>
          <a:prstGeom prst="rect">
            <a:avLst/>
          </a:prstGeom>
          <a:noFill/>
          <a:ln>
            <a:noFill/>
          </a:ln>
        </p:spPr>
      </p:pic>
      <p:pic>
        <p:nvPicPr>
          <p:cNvPr id="99" name="Google Shape;99;p14"/>
          <p:cNvPicPr preferRelativeResize="0"/>
          <p:nvPr/>
        </p:nvPicPr>
        <p:blipFill rotWithShape="1">
          <a:blip r:embed="rId4">
            <a:alphaModFix/>
          </a:blip>
          <a:srcRect b="0" l="0" r="0" t="0"/>
          <a:stretch/>
        </p:blipFill>
        <p:spPr>
          <a:xfrm>
            <a:off x="5143633" y="361621"/>
            <a:ext cx="1195824" cy="1193323"/>
          </a:xfrm>
          <a:prstGeom prst="rect">
            <a:avLst/>
          </a:prstGeom>
          <a:noFill/>
          <a:ln>
            <a:noFill/>
          </a:ln>
        </p:spPr>
      </p:pic>
      <p:pic>
        <p:nvPicPr>
          <p:cNvPr id="100" name="Google Shape;100;p14"/>
          <p:cNvPicPr preferRelativeResize="0"/>
          <p:nvPr/>
        </p:nvPicPr>
        <p:blipFill rotWithShape="1">
          <a:blip r:embed="rId5">
            <a:alphaModFix/>
          </a:blip>
          <a:srcRect b="42676" l="48250" r="0" t="0"/>
          <a:stretch/>
        </p:blipFill>
        <p:spPr>
          <a:xfrm flipH="1">
            <a:off x="7186574" y="2979723"/>
            <a:ext cx="1957426" cy="2163777"/>
          </a:xfrm>
          <a:prstGeom prst="rect">
            <a:avLst/>
          </a:prstGeom>
          <a:noFill/>
          <a:ln>
            <a:noFill/>
          </a:ln>
        </p:spPr>
      </p:pic>
      <p:sp>
        <p:nvSpPr>
          <p:cNvPr id="101" name="Google Shape;101;p14"/>
          <p:cNvSpPr/>
          <p:nvPr/>
        </p:nvSpPr>
        <p:spPr>
          <a:xfrm rot="10800000">
            <a:off x="4377974" y="-446013"/>
            <a:ext cx="2808600" cy="28086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APTION_ONLY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5"/>
          <p:cNvSpPr txBox="1"/>
          <p:nvPr>
            <p:ph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3600"/>
              <a:buNone/>
              <a:defRPr sz="2400">
                <a:solidFill>
                  <a:schemeClr val="accent2"/>
                </a:solidFill>
              </a:defRPr>
            </a:lvl1pPr>
            <a:lvl2pPr lvl="1" rtl="0" algn="ctr">
              <a:lnSpc>
                <a:spcPct val="100000"/>
              </a:lnSpc>
              <a:spcBef>
                <a:spcPts val="0"/>
              </a:spcBef>
              <a:spcAft>
                <a:spcPts val="0"/>
              </a:spcAft>
              <a:buClr>
                <a:schemeClr val="accent2"/>
              </a:buClr>
              <a:buSzPts val="3600"/>
              <a:buNone/>
              <a:defRPr sz="3600">
                <a:solidFill>
                  <a:schemeClr val="accent2"/>
                </a:solidFill>
              </a:defRPr>
            </a:lvl2pPr>
            <a:lvl3pPr lvl="2" rtl="0" algn="ctr">
              <a:lnSpc>
                <a:spcPct val="100000"/>
              </a:lnSpc>
              <a:spcBef>
                <a:spcPts val="0"/>
              </a:spcBef>
              <a:spcAft>
                <a:spcPts val="0"/>
              </a:spcAft>
              <a:buClr>
                <a:schemeClr val="accent2"/>
              </a:buClr>
              <a:buSzPts val="3600"/>
              <a:buNone/>
              <a:defRPr sz="3600">
                <a:solidFill>
                  <a:schemeClr val="accent2"/>
                </a:solidFill>
              </a:defRPr>
            </a:lvl3pPr>
            <a:lvl4pPr lvl="3" rtl="0" algn="ctr">
              <a:lnSpc>
                <a:spcPct val="100000"/>
              </a:lnSpc>
              <a:spcBef>
                <a:spcPts val="0"/>
              </a:spcBef>
              <a:spcAft>
                <a:spcPts val="0"/>
              </a:spcAft>
              <a:buClr>
                <a:schemeClr val="accent2"/>
              </a:buClr>
              <a:buSzPts val="3600"/>
              <a:buNone/>
              <a:defRPr sz="3600">
                <a:solidFill>
                  <a:schemeClr val="accent2"/>
                </a:solidFill>
              </a:defRPr>
            </a:lvl4pPr>
            <a:lvl5pPr lvl="4" rtl="0" algn="ctr">
              <a:lnSpc>
                <a:spcPct val="100000"/>
              </a:lnSpc>
              <a:spcBef>
                <a:spcPts val="0"/>
              </a:spcBef>
              <a:spcAft>
                <a:spcPts val="0"/>
              </a:spcAft>
              <a:buClr>
                <a:schemeClr val="accent2"/>
              </a:buClr>
              <a:buSzPts val="3600"/>
              <a:buNone/>
              <a:defRPr sz="3600">
                <a:solidFill>
                  <a:schemeClr val="accent2"/>
                </a:solidFill>
              </a:defRPr>
            </a:lvl5pPr>
            <a:lvl6pPr lvl="5" rtl="0" algn="ctr">
              <a:lnSpc>
                <a:spcPct val="100000"/>
              </a:lnSpc>
              <a:spcBef>
                <a:spcPts val="0"/>
              </a:spcBef>
              <a:spcAft>
                <a:spcPts val="0"/>
              </a:spcAft>
              <a:buClr>
                <a:schemeClr val="accent2"/>
              </a:buClr>
              <a:buSzPts val="3600"/>
              <a:buNone/>
              <a:defRPr sz="3600">
                <a:solidFill>
                  <a:schemeClr val="accent2"/>
                </a:solidFill>
              </a:defRPr>
            </a:lvl6pPr>
            <a:lvl7pPr lvl="6" rtl="0" algn="ctr">
              <a:lnSpc>
                <a:spcPct val="100000"/>
              </a:lnSpc>
              <a:spcBef>
                <a:spcPts val="0"/>
              </a:spcBef>
              <a:spcAft>
                <a:spcPts val="0"/>
              </a:spcAft>
              <a:buClr>
                <a:schemeClr val="accent2"/>
              </a:buClr>
              <a:buSzPts val="3600"/>
              <a:buNone/>
              <a:defRPr sz="3600">
                <a:solidFill>
                  <a:schemeClr val="accent2"/>
                </a:solidFill>
              </a:defRPr>
            </a:lvl7pPr>
            <a:lvl8pPr lvl="7" rtl="0" algn="ctr">
              <a:lnSpc>
                <a:spcPct val="100000"/>
              </a:lnSpc>
              <a:spcBef>
                <a:spcPts val="0"/>
              </a:spcBef>
              <a:spcAft>
                <a:spcPts val="0"/>
              </a:spcAft>
              <a:buClr>
                <a:schemeClr val="accent2"/>
              </a:buClr>
              <a:buSzPts val="3600"/>
              <a:buNone/>
              <a:defRPr sz="3600">
                <a:solidFill>
                  <a:schemeClr val="accent2"/>
                </a:solidFill>
              </a:defRPr>
            </a:lvl8pPr>
            <a:lvl9pPr lvl="8" rtl="0" algn="ctr">
              <a:lnSpc>
                <a:spcPct val="100000"/>
              </a:lnSpc>
              <a:spcBef>
                <a:spcPts val="0"/>
              </a:spcBef>
              <a:spcAft>
                <a:spcPts val="0"/>
              </a:spcAft>
              <a:buClr>
                <a:schemeClr val="accent2"/>
              </a:buClr>
              <a:buSzPts val="3600"/>
              <a:buNone/>
              <a:defRPr sz="3600">
                <a:solidFill>
                  <a:schemeClr val="accent2"/>
                </a:solidFill>
              </a:defRPr>
            </a:lvl9pPr>
          </a:lstStyle>
          <a:p/>
        </p:txBody>
      </p:sp>
      <p:pic>
        <p:nvPicPr>
          <p:cNvPr id="104" name="Google Shape;104;p15"/>
          <p:cNvPicPr preferRelativeResize="0"/>
          <p:nvPr/>
        </p:nvPicPr>
        <p:blipFill rotWithShape="1">
          <a:blip r:embed="rId3">
            <a:alphaModFix/>
          </a:blip>
          <a:srcRect b="42676" l="48250" r="0" t="0"/>
          <a:stretch/>
        </p:blipFill>
        <p:spPr>
          <a:xfrm>
            <a:off x="-1" y="2979723"/>
            <a:ext cx="1957426" cy="216377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numbers">
  <p:cSld name="CUSTOM_8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6"/>
          <p:cNvSpPr txBox="1"/>
          <p:nvPr>
            <p:ph idx="1" type="subTitle"/>
          </p:nvPr>
        </p:nvSpPr>
        <p:spPr>
          <a:xfrm>
            <a:off x="1357350" y="3604370"/>
            <a:ext cx="6429300" cy="67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07" name="Google Shape;107;p16"/>
          <p:cNvSpPr txBox="1"/>
          <p:nvPr>
            <p:ph type="title"/>
          </p:nvPr>
        </p:nvSpPr>
        <p:spPr>
          <a:xfrm>
            <a:off x="2127900" y="3050450"/>
            <a:ext cx="4888200" cy="7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6000"/>
              <a:buNone/>
              <a:defRPr sz="6000">
                <a:solidFill>
                  <a:schemeClr val="dk1"/>
                </a:solidFill>
              </a:defRPr>
            </a:lvl1pPr>
            <a:lvl2pPr lvl="1" rtl="0" algn="ctr">
              <a:lnSpc>
                <a:spcPct val="100000"/>
              </a:lnSpc>
              <a:spcBef>
                <a:spcPts val="0"/>
              </a:spcBef>
              <a:spcAft>
                <a:spcPts val="0"/>
              </a:spcAft>
              <a:buClr>
                <a:schemeClr val="dk1"/>
              </a:buClr>
              <a:buSzPts val="6000"/>
              <a:buNone/>
              <a:defRPr sz="6000">
                <a:solidFill>
                  <a:schemeClr val="dk1"/>
                </a:solidFill>
              </a:defRPr>
            </a:lvl2pPr>
            <a:lvl3pPr lvl="2" rtl="0" algn="ctr">
              <a:lnSpc>
                <a:spcPct val="100000"/>
              </a:lnSpc>
              <a:spcBef>
                <a:spcPts val="0"/>
              </a:spcBef>
              <a:spcAft>
                <a:spcPts val="0"/>
              </a:spcAft>
              <a:buClr>
                <a:schemeClr val="dk1"/>
              </a:buClr>
              <a:buSzPts val="6000"/>
              <a:buNone/>
              <a:defRPr sz="6000">
                <a:solidFill>
                  <a:schemeClr val="dk1"/>
                </a:solidFill>
              </a:defRPr>
            </a:lvl3pPr>
            <a:lvl4pPr lvl="3" rtl="0" algn="ctr">
              <a:lnSpc>
                <a:spcPct val="100000"/>
              </a:lnSpc>
              <a:spcBef>
                <a:spcPts val="0"/>
              </a:spcBef>
              <a:spcAft>
                <a:spcPts val="0"/>
              </a:spcAft>
              <a:buClr>
                <a:schemeClr val="dk1"/>
              </a:buClr>
              <a:buSzPts val="6000"/>
              <a:buNone/>
              <a:defRPr sz="6000">
                <a:solidFill>
                  <a:schemeClr val="dk1"/>
                </a:solidFill>
              </a:defRPr>
            </a:lvl4pPr>
            <a:lvl5pPr lvl="4" rtl="0" algn="ctr">
              <a:lnSpc>
                <a:spcPct val="100000"/>
              </a:lnSpc>
              <a:spcBef>
                <a:spcPts val="0"/>
              </a:spcBef>
              <a:spcAft>
                <a:spcPts val="0"/>
              </a:spcAft>
              <a:buClr>
                <a:schemeClr val="dk1"/>
              </a:buClr>
              <a:buSzPts val="6000"/>
              <a:buNone/>
              <a:defRPr sz="6000">
                <a:solidFill>
                  <a:schemeClr val="dk1"/>
                </a:solidFill>
              </a:defRPr>
            </a:lvl5pPr>
            <a:lvl6pPr lvl="5" rtl="0" algn="ctr">
              <a:lnSpc>
                <a:spcPct val="100000"/>
              </a:lnSpc>
              <a:spcBef>
                <a:spcPts val="0"/>
              </a:spcBef>
              <a:spcAft>
                <a:spcPts val="0"/>
              </a:spcAft>
              <a:buClr>
                <a:schemeClr val="dk1"/>
              </a:buClr>
              <a:buSzPts val="6000"/>
              <a:buNone/>
              <a:defRPr sz="6000">
                <a:solidFill>
                  <a:schemeClr val="dk1"/>
                </a:solidFill>
              </a:defRPr>
            </a:lvl6pPr>
            <a:lvl7pPr lvl="6" rtl="0" algn="ctr">
              <a:lnSpc>
                <a:spcPct val="100000"/>
              </a:lnSpc>
              <a:spcBef>
                <a:spcPts val="0"/>
              </a:spcBef>
              <a:spcAft>
                <a:spcPts val="0"/>
              </a:spcAft>
              <a:buClr>
                <a:schemeClr val="dk1"/>
              </a:buClr>
              <a:buSzPts val="6000"/>
              <a:buNone/>
              <a:defRPr sz="6000">
                <a:solidFill>
                  <a:schemeClr val="dk1"/>
                </a:solidFill>
              </a:defRPr>
            </a:lvl7pPr>
            <a:lvl8pPr lvl="7" rtl="0" algn="ctr">
              <a:lnSpc>
                <a:spcPct val="100000"/>
              </a:lnSpc>
              <a:spcBef>
                <a:spcPts val="0"/>
              </a:spcBef>
              <a:spcAft>
                <a:spcPts val="0"/>
              </a:spcAft>
              <a:buClr>
                <a:schemeClr val="dk1"/>
              </a:buClr>
              <a:buSzPts val="6000"/>
              <a:buNone/>
              <a:defRPr sz="6000">
                <a:solidFill>
                  <a:schemeClr val="dk1"/>
                </a:solidFill>
              </a:defRPr>
            </a:lvl8pPr>
            <a:lvl9pPr lvl="8" rtl="0" algn="ctr">
              <a:lnSpc>
                <a:spcPct val="100000"/>
              </a:lnSpc>
              <a:spcBef>
                <a:spcPts val="0"/>
              </a:spcBef>
              <a:spcAft>
                <a:spcPts val="0"/>
              </a:spcAft>
              <a:buClr>
                <a:schemeClr val="dk1"/>
              </a:buClr>
              <a:buSzPts val="6000"/>
              <a:buNone/>
              <a:defRPr sz="6000">
                <a:solidFill>
                  <a:schemeClr val="dk1"/>
                </a:solidFill>
              </a:defRPr>
            </a:lvl9pPr>
          </a:lstStyle>
          <a:p/>
        </p:txBody>
      </p:sp>
      <p:sp>
        <p:nvSpPr>
          <p:cNvPr id="108" name="Google Shape;108;p16"/>
          <p:cNvSpPr txBox="1"/>
          <p:nvPr>
            <p:ph idx="2" type="subTitle"/>
          </p:nvPr>
        </p:nvSpPr>
        <p:spPr>
          <a:xfrm>
            <a:off x="1357350" y="1767557"/>
            <a:ext cx="6429300" cy="67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09" name="Google Shape;109;p16"/>
          <p:cNvSpPr txBox="1"/>
          <p:nvPr>
            <p:ph idx="3" type="title"/>
          </p:nvPr>
        </p:nvSpPr>
        <p:spPr>
          <a:xfrm>
            <a:off x="2127900" y="1213638"/>
            <a:ext cx="4888200" cy="7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6000"/>
              <a:buNone/>
              <a:defRPr sz="6000">
                <a:solidFill>
                  <a:schemeClr val="dk1"/>
                </a:solidFill>
              </a:defRPr>
            </a:lvl1pPr>
            <a:lvl2pPr lvl="1" rtl="0" algn="ctr">
              <a:lnSpc>
                <a:spcPct val="100000"/>
              </a:lnSpc>
              <a:spcBef>
                <a:spcPts val="0"/>
              </a:spcBef>
              <a:spcAft>
                <a:spcPts val="0"/>
              </a:spcAft>
              <a:buClr>
                <a:schemeClr val="dk1"/>
              </a:buClr>
              <a:buSzPts val="6000"/>
              <a:buNone/>
              <a:defRPr sz="6000">
                <a:solidFill>
                  <a:schemeClr val="dk1"/>
                </a:solidFill>
              </a:defRPr>
            </a:lvl2pPr>
            <a:lvl3pPr lvl="2" rtl="0" algn="ctr">
              <a:lnSpc>
                <a:spcPct val="100000"/>
              </a:lnSpc>
              <a:spcBef>
                <a:spcPts val="0"/>
              </a:spcBef>
              <a:spcAft>
                <a:spcPts val="0"/>
              </a:spcAft>
              <a:buClr>
                <a:schemeClr val="dk1"/>
              </a:buClr>
              <a:buSzPts val="6000"/>
              <a:buNone/>
              <a:defRPr sz="6000">
                <a:solidFill>
                  <a:schemeClr val="dk1"/>
                </a:solidFill>
              </a:defRPr>
            </a:lvl3pPr>
            <a:lvl4pPr lvl="3" rtl="0" algn="ctr">
              <a:lnSpc>
                <a:spcPct val="100000"/>
              </a:lnSpc>
              <a:spcBef>
                <a:spcPts val="0"/>
              </a:spcBef>
              <a:spcAft>
                <a:spcPts val="0"/>
              </a:spcAft>
              <a:buClr>
                <a:schemeClr val="dk1"/>
              </a:buClr>
              <a:buSzPts val="6000"/>
              <a:buNone/>
              <a:defRPr sz="6000">
                <a:solidFill>
                  <a:schemeClr val="dk1"/>
                </a:solidFill>
              </a:defRPr>
            </a:lvl4pPr>
            <a:lvl5pPr lvl="4" rtl="0" algn="ctr">
              <a:lnSpc>
                <a:spcPct val="100000"/>
              </a:lnSpc>
              <a:spcBef>
                <a:spcPts val="0"/>
              </a:spcBef>
              <a:spcAft>
                <a:spcPts val="0"/>
              </a:spcAft>
              <a:buClr>
                <a:schemeClr val="dk1"/>
              </a:buClr>
              <a:buSzPts val="6000"/>
              <a:buNone/>
              <a:defRPr sz="6000">
                <a:solidFill>
                  <a:schemeClr val="dk1"/>
                </a:solidFill>
              </a:defRPr>
            </a:lvl5pPr>
            <a:lvl6pPr lvl="5" rtl="0" algn="ctr">
              <a:lnSpc>
                <a:spcPct val="100000"/>
              </a:lnSpc>
              <a:spcBef>
                <a:spcPts val="0"/>
              </a:spcBef>
              <a:spcAft>
                <a:spcPts val="0"/>
              </a:spcAft>
              <a:buClr>
                <a:schemeClr val="dk1"/>
              </a:buClr>
              <a:buSzPts val="6000"/>
              <a:buNone/>
              <a:defRPr sz="6000">
                <a:solidFill>
                  <a:schemeClr val="dk1"/>
                </a:solidFill>
              </a:defRPr>
            </a:lvl6pPr>
            <a:lvl7pPr lvl="6" rtl="0" algn="ctr">
              <a:lnSpc>
                <a:spcPct val="100000"/>
              </a:lnSpc>
              <a:spcBef>
                <a:spcPts val="0"/>
              </a:spcBef>
              <a:spcAft>
                <a:spcPts val="0"/>
              </a:spcAft>
              <a:buClr>
                <a:schemeClr val="dk1"/>
              </a:buClr>
              <a:buSzPts val="6000"/>
              <a:buNone/>
              <a:defRPr sz="6000">
                <a:solidFill>
                  <a:schemeClr val="dk1"/>
                </a:solidFill>
              </a:defRPr>
            </a:lvl7pPr>
            <a:lvl8pPr lvl="7" rtl="0" algn="ctr">
              <a:lnSpc>
                <a:spcPct val="100000"/>
              </a:lnSpc>
              <a:spcBef>
                <a:spcPts val="0"/>
              </a:spcBef>
              <a:spcAft>
                <a:spcPts val="0"/>
              </a:spcAft>
              <a:buClr>
                <a:schemeClr val="dk1"/>
              </a:buClr>
              <a:buSzPts val="6000"/>
              <a:buNone/>
              <a:defRPr sz="6000">
                <a:solidFill>
                  <a:schemeClr val="dk1"/>
                </a:solidFill>
              </a:defRPr>
            </a:lvl8pPr>
            <a:lvl9pPr lvl="8" rtl="0" algn="ctr">
              <a:lnSpc>
                <a:spcPct val="100000"/>
              </a:lnSpc>
              <a:spcBef>
                <a:spcPts val="0"/>
              </a:spcBef>
              <a:spcAft>
                <a:spcPts val="0"/>
              </a:spcAft>
              <a:buClr>
                <a:schemeClr val="dk1"/>
              </a:buClr>
              <a:buSzPts val="6000"/>
              <a:buNone/>
              <a:defRPr sz="60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1162425" y="2959275"/>
            <a:ext cx="6819000" cy="49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600">
                <a:solidFill>
                  <a:schemeClr val="dk1"/>
                </a:solidFill>
              </a:defRPr>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112" name="Google Shape;112;p17"/>
          <p:cNvSpPr txBox="1"/>
          <p:nvPr>
            <p:ph hasCustomPrompt="1" type="title"/>
          </p:nvPr>
        </p:nvSpPr>
        <p:spPr>
          <a:xfrm>
            <a:off x="1162500" y="1737000"/>
            <a:ext cx="6819000" cy="1104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9600"/>
              <a:buNone/>
              <a:defRPr sz="9600">
                <a:solidFill>
                  <a:schemeClr val="dk1"/>
                </a:solidFill>
              </a:defRPr>
            </a:lvl1pPr>
            <a:lvl2pPr lvl="1"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rgbClr val="FFFFFF"/>
              </a:buClr>
              <a:buSzPts val="9600"/>
              <a:buFont typeface="Fira Sans Extra Condensed Medium"/>
              <a:buNone/>
              <a:defRPr sz="96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numbers 1">
  <p:cSld name="CUSTOM_8_1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flipH="1">
            <a:off x="2412300" y="2222475"/>
            <a:ext cx="4319400" cy="1621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4200"/>
              <a:buNone/>
              <a:defRPr>
                <a:solidFill>
                  <a:schemeClr val="dk1"/>
                </a:solidFill>
              </a:defRPr>
            </a:lvl1pPr>
            <a:lvl2pPr lvl="1" rtl="0" algn="ctr">
              <a:lnSpc>
                <a:spcPct val="100000"/>
              </a:lnSpc>
              <a:spcBef>
                <a:spcPts val="0"/>
              </a:spcBef>
              <a:spcAft>
                <a:spcPts val="0"/>
              </a:spcAft>
              <a:buClr>
                <a:schemeClr val="accent2"/>
              </a:buClr>
              <a:buSzPts val="4200"/>
              <a:buNone/>
              <a:defRPr sz="4200">
                <a:solidFill>
                  <a:schemeClr val="accent2"/>
                </a:solidFill>
              </a:defRPr>
            </a:lvl2pPr>
            <a:lvl3pPr lvl="2" rtl="0" algn="ctr">
              <a:lnSpc>
                <a:spcPct val="100000"/>
              </a:lnSpc>
              <a:spcBef>
                <a:spcPts val="0"/>
              </a:spcBef>
              <a:spcAft>
                <a:spcPts val="0"/>
              </a:spcAft>
              <a:buClr>
                <a:schemeClr val="accent2"/>
              </a:buClr>
              <a:buSzPts val="4200"/>
              <a:buNone/>
              <a:defRPr sz="4200">
                <a:solidFill>
                  <a:schemeClr val="accent2"/>
                </a:solidFill>
              </a:defRPr>
            </a:lvl3pPr>
            <a:lvl4pPr lvl="3" rtl="0" algn="ctr">
              <a:lnSpc>
                <a:spcPct val="100000"/>
              </a:lnSpc>
              <a:spcBef>
                <a:spcPts val="0"/>
              </a:spcBef>
              <a:spcAft>
                <a:spcPts val="0"/>
              </a:spcAft>
              <a:buClr>
                <a:schemeClr val="accent2"/>
              </a:buClr>
              <a:buSzPts val="4200"/>
              <a:buNone/>
              <a:defRPr sz="4200">
                <a:solidFill>
                  <a:schemeClr val="accent2"/>
                </a:solidFill>
              </a:defRPr>
            </a:lvl4pPr>
            <a:lvl5pPr lvl="4" rtl="0" algn="ctr">
              <a:lnSpc>
                <a:spcPct val="100000"/>
              </a:lnSpc>
              <a:spcBef>
                <a:spcPts val="0"/>
              </a:spcBef>
              <a:spcAft>
                <a:spcPts val="0"/>
              </a:spcAft>
              <a:buClr>
                <a:schemeClr val="accent2"/>
              </a:buClr>
              <a:buSzPts val="4200"/>
              <a:buNone/>
              <a:defRPr sz="4200">
                <a:solidFill>
                  <a:schemeClr val="accent2"/>
                </a:solidFill>
              </a:defRPr>
            </a:lvl5pPr>
            <a:lvl6pPr lvl="5" rtl="0" algn="ctr">
              <a:lnSpc>
                <a:spcPct val="100000"/>
              </a:lnSpc>
              <a:spcBef>
                <a:spcPts val="0"/>
              </a:spcBef>
              <a:spcAft>
                <a:spcPts val="0"/>
              </a:spcAft>
              <a:buClr>
                <a:schemeClr val="accent2"/>
              </a:buClr>
              <a:buSzPts val="4200"/>
              <a:buNone/>
              <a:defRPr sz="4200">
                <a:solidFill>
                  <a:schemeClr val="accent2"/>
                </a:solidFill>
              </a:defRPr>
            </a:lvl6pPr>
            <a:lvl7pPr lvl="6" rtl="0" algn="ctr">
              <a:lnSpc>
                <a:spcPct val="100000"/>
              </a:lnSpc>
              <a:spcBef>
                <a:spcPts val="0"/>
              </a:spcBef>
              <a:spcAft>
                <a:spcPts val="0"/>
              </a:spcAft>
              <a:buClr>
                <a:schemeClr val="accent2"/>
              </a:buClr>
              <a:buSzPts val="4200"/>
              <a:buNone/>
              <a:defRPr sz="4200">
                <a:solidFill>
                  <a:schemeClr val="accent2"/>
                </a:solidFill>
              </a:defRPr>
            </a:lvl7pPr>
            <a:lvl8pPr lvl="7" rtl="0" algn="ctr">
              <a:lnSpc>
                <a:spcPct val="100000"/>
              </a:lnSpc>
              <a:spcBef>
                <a:spcPts val="0"/>
              </a:spcBef>
              <a:spcAft>
                <a:spcPts val="0"/>
              </a:spcAft>
              <a:buClr>
                <a:schemeClr val="accent2"/>
              </a:buClr>
              <a:buSzPts val="4200"/>
              <a:buNone/>
              <a:defRPr sz="4200">
                <a:solidFill>
                  <a:schemeClr val="accent2"/>
                </a:solidFill>
              </a:defRPr>
            </a:lvl8pPr>
            <a:lvl9pPr lvl="8" rtl="0"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115" name="Google Shape;115;p18"/>
          <p:cNvSpPr txBox="1"/>
          <p:nvPr>
            <p:ph idx="1" type="subTitle"/>
          </p:nvPr>
        </p:nvSpPr>
        <p:spPr>
          <a:xfrm flipH="1">
            <a:off x="2412300" y="3948300"/>
            <a:ext cx="4319400" cy="39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116" name="Google Shape;116;p18"/>
          <p:cNvSpPr txBox="1"/>
          <p:nvPr>
            <p:ph idx="2" type="title"/>
          </p:nvPr>
        </p:nvSpPr>
        <p:spPr>
          <a:xfrm flipH="1">
            <a:off x="3548850" y="1081627"/>
            <a:ext cx="2046300" cy="114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3600"/>
              <a:buNone/>
              <a:defRPr sz="6000">
                <a:solidFill>
                  <a:schemeClr val="dk1"/>
                </a:solidFill>
              </a:defRPr>
            </a:lvl1pPr>
            <a:lvl2pPr lvl="1"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ct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grpSp>
        <p:nvGrpSpPr>
          <p:cNvPr id="117" name="Google Shape;117;p18"/>
          <p:cNvGrpSpPr/>
          <p:nvPr/>
        </p:nvGrpSpPr>
        <p:grpSpPr>
          <a:xfrm>
            <a:off x="118950" y="-599425"/>
            <a:ext cx="3429900" cy="5850324"/>
            <a:chOff x="118950" y="-599425"/>
            <a:chExt cx="3429900" cy="5850324"/>
          </a:xfrm>
        </p:grpSpPr>
        <p:sp>
          <p:nvSpPr>
            <p:cNvPr id="118" name="Google Shape;118;p18"/>
            <p:cNvSpPr/>
            <p:nvPr/>
          </p:nvSpPr>
          <p:spPr>
            <a:xfrm>
              <a:off x="334131" y="3675599"/>
              <a:ext cx="1575300" cy="15753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118950" y="-599425"/>
              <a:ext cx="3429900" cy="34299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18"/>
            <p:cNvPicPr preferRelativeResize="0"/>
            <p:nvPr/>
          </p:nvPicPr>
          <p:blipFill rotWithShape="1">
            <a:blip r:embed="rId3">
              <a:alphaModFix/>
            </a:blip>
            <a:srcRect b="0" l="0" r="0" t="0"/>
            <a:stretch/>
          </p:blipFill>
          <p:spPr>
            <a:xfrm rot="10800000">
              <a:off x="816266" y="4186721"/>
              <a:ext cx="587517" cy="586279"/>
            </a:xfrm>
            <a:prstGeom prst="rect">
              <a:avLst/>
            </a:prstGeom>
            <a:noFill/>
            <a:ln>
              <a:noFill/>
            </a:ln>
          </p:spPr>
        </p:pic>
        <p:pic>
          <p:nvPicPr>
            <p:cNvPr id="121" name="Google Shape;121;p18"/>
            <p:cNvPicPr preferRelativeResize="0"/>
            <p:nvPr/>
          </p:nvPicPr>
          <p:blipFill rotWithShape="1">
            <a:blip r:embed="rId4">
              <a:alphaModFix/>
            </a:blip>
            <a:srcRect b="0" l="0" r="0" t="0"/>
            <a:stretch/>
          </p:blipFill>
          <p:spPr>
            <a:xfrm rot="10800000">
              <a:off x="1087555" y="435337"/>
              <a:ext cx="1430530" cy="1427535"/>
            </a:xfrm>
            <a:prstGeom prst="rect">
              <a:avLst/>
            </a:prstGeom>
            <a:noFill/>
            <a:ln>
              <a:noFill/>
            </a:ln>
          </p:spPr>
        </p:pic>
      </p:grpSp>
      <p:pic>
        <p:nvPicPr>
          <p:cNvPr id="122" name="Google Shape;122;p18"/>
          <p:cNvPicPr preferRelativeResize="0"/>
          <p:nvPr/>
        </p:nvPicPr>
        <p:blipFill rotWithShape="1">
          <a:blip r:embed="rId5">
            <a:alphaModFix/>
          </a:blip>
          <a:srcRect b="42676" l="48250" r="0" t="0"/>
          <a:stretch/>
        </p:blipFill>
        <p:spPr>
          <a:xfrm flipH="1">
            <a:off x="7009399" y="2783875"/>
            <a:ext cx="2134598" cy="23596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b="42676" l="48250" r="0" t="0"/>
          <a:stretch/>
        </p:blipFill>
        <p:spPr>
          <a:xfrm>
            <a:off x="0" y="2783875"/>
            <a:ext cx="2134598" cy="2359626"/>
          </a:xfrm>
          <a:prstGeom prst="rect">
            <a:avLst/>
          </a:prstGeom>
          <a:noFill/>
          <a:ln>
            <a:noFill/>
          </a:ln>
        </p:spPr>
      </p:pic>
      <p:sp>
        <p:nvSpPr>
          <p:cNvPr id="125" name="Google Shape;125;p19"/>
          <p:cNvSpPr txBox="1"/>
          <p:nvPr>
            <p:ph type="title"/>
          </p:nvPr>
        </p:nvSpPr>
        <p:spPr>
          <a:xfrm>
            <a:off x="2330700" y="1146300"/>
            <a:ext cx="4482600" cy="285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4800"/>
              <a:buNone/>
              <a:defRPr>
                <a:solidFill>
                  <a:schemeClr val="dk1"/>
                </a:solidFill>
              </a:defRPr>
            </a:lvl1pPr>
            <a:lvl2pPr lvl="1" rtl="0" algn="l">
              <a:lnSpc>
                <a:spcPct val="100000"/>
              </a:lnSpc>
              <a:spcBef>
                <a:spcPts val="0"/>
              </a:spcBef>
              <a:spcAft>
                <a:spcPts val="0"/>
              </a:spcAft>
              <a:buClr>
                <a:schemeClr val="accent3"/>
              </a:buClr>
              <a:buSzPts val="4800"/>
              <a:buNone/>
              <a:defRPr sz="4800">
                <a:solidFill>
                  <a:schemeClr val="accent3"/>
                </a:solidFill>
              </a:defRPr>
            </a:lvl2pPr>
            <a:lvl3pPr lvl="2" rtl="0" algn="l">
              <a:lnSpc>
                <a:spcPct val="100000"/>
              </a:lnSpc>
              <a:spcBef>
                <a:spcPts val="0"/>
              </a:spcBef>
              <a:spcAft>
                <a:spcPts val="0"/>
              </a:spcAft>
              <a:buClr>
                <a:schemeClr val="accent3"/>
              </a:buClr>
              <a:buSzPts val="4800"/>
              <a:buNone/>
              <a:defRPr sz="4800">
                <a:solidFill>
                  <a:schemeClr val="accent3"/>
                </a:solidFill>
              </a:defRPr>
            </a:lvl3pPr>
            <a:lvl4pPr lvl="3" rtl="0" algn="l">
              <a:lnSpc>
                <a:spcPct val="100000"/>
              </a:lnSpc>
              <a:spcBef>
                <a:spcPts val="0"/>
              </a:spcBef>
              <a:spcAft>
                <a:spcPts val="0"/>
              </a:spcAft>
              <a:buClr>
                <a:schemeClr val="accent3"/>
              </a:buClr>
              <a:buSzPts val="4800"/>
              <a:buNone/>
              <a:defRPr sz="4800">
                <a:solidFill>
                  <a:schemeClr val="accent3"/>
                </a:solidFill>
              </a:defRPr>
            </a:lvl4pPr>
            <a:lvl5pPr lvl="4" rtl="0" algn="l">
              <a:lnSpc>
                <a:spcPct val="100000"/>
              </a:lnSpc>
              <a:spcBef>
                <a:spcPts val="0"/>
              </a:spcBef>
              <a:spcAft>
                <a:spcPts val="0"/>
              </a:spcAft>
              <a:buClr>
                <a:schemeClr val="accent3"/>
              </a:buClr>
              <a:buSzPts val="4800"/>
              <a:buNone/>
              <a:defRPr sz="4800">
                <a:solidFill>
                  <a:schemeClr val="accent3"/>
                </a:solidFill>
              </a:defRPr>
            </a:lvl5pPr>
            <a:lvl6pPr lvl="5" rtl="0" algn="l">
              <a:lnSpc>
                <a:spcPct val="100000"/>
              </a:lnSpc>
              <a:spcBef>
                <a:spcPts val="0"/>
              </a:spcBef>
              <a:spcAft>
                <a:spcPts val="0"/>
              </a:spcAft>
              <a:buClr>
                <a:schemeClr val="accent3"/>
              </a:buClr>
              <a:buSzPts val="4800"/>
              <a:buNone/>
              <a:defRPr sz="4800">
                <a:solidFill>
                  <a:schemeClr val="accent3"/>
                </a:solidFill>
              </a:defRPr>
            </a:lvl6pPr>
            <a:lvl7pPr lvl="6" rtl="0" algn="l">
              <a:lnSpc>
                <a:spcPct val="100000"/>
              </a:lnSpc>
              <a:spcBef>
                <a:spcPts val="0"/>
              </a:spcBef>
              <a:spcAft>
                <a:spcPts val="0"/>
              </a:spcAft>
              <a:buClr>
                <a:schemeClr val="accent3"/>
              </a:buClr>
              <a:buSzPts val="4800"/>
              <a:buNone/>
              <a:defRPr sz="4800">
                <a:solidFill>
                  <a:schemeClr val="accent3"/>
                </a:solidFill>
              </a:defRPr>
            </a:lvl7pPr>
            <a:lvl8pPr lvl="7" rtl="0" algn="l">
              <a:lnSpc>
                <a:spcPct val="100000"/>
              </a:lnSpc>
              <a:spcBef>
                <a:spcPts val="0"/>
              </a:spcBef>
              <a:spcAft>
                <a:spcPts val="0"/>
              </a:spcAft>
              <a:buClr>
                <a:schemeClr val="accent3"/>
              </a:buClr>
              <a:buSzPts val="4800"/>
              <a:buNone/>
              <a:defRPr sz="4800">
                <a:solidFill>
                  <a:schemeClr val="accent3"/>
                </a:solidFill>
              </a:defRPr>
            </a:lvl8pPr>
            <a:lvl9pPr lvl="8" rtl="0" algn="l">
              <a:lnSpc>
                <a:spcPct val="100000"/>
              </a:lnSpc>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
  <p:cSld name="CUSTOM_2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0"/>
          <p:cNvSpPr txBox="1"/>
          <p:nvPr>
            <p:ph idx="1" type="subTitle"/>
          </p:nvPr>
        </p:nvSpPr>
        <p:spPr>
          <a:xfrm>
            <a:off x="720050" y="3787660"/>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28" name="Google Shape;128;p20"/>
          <p:cNvSpPr txBox="1"/>
          <p:nvPr>
            <p:ph idx="2" type="subTitle"/>
          </p:nvPr>
        </p:nvSpPr>
        <p:spPr>
          <a:xfrm>
            <a:off x="3494960" y="3787660"/>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29" name="Google Shape;129;p20"/>
          <p:cNvSpPr txBox="1"/>
          <p:nvPr>
            <p:ph idx="3" type="subTitle"/>
          </p:nvPr>
        </p:nvSpPr>
        <p:spPr>
          <a:xfrm>
            <a:off x="6279600" y="3787660"/>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30" name="Google Shape;130;p20"/>
          <p:cNvSpPr txBox="1"/>
          <p:nvPr>
            <p:ph idx="4" type="subTitle"/>
          </p:nvPr>
        </p:nvSpPr>
        <p:spPr>
          <a:xfrm>
            <a:off x="720050" y="2155112"/>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31" name="Google Shape;131;p20"/>
          <p:cNvSpPr txBox="1"/>
          <p:nvPr>
            <p:ph idx="5" type="subTitle"/>
          </p:nvPr>
        </p:nvSpPr>
        <p:spPr>
          <a:xfrm>
            <a:off x="3494960" y="2155112"/>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32" name="Google Shape;132;p20"/>
          <p:cNvSpPr txBox="1"/>
          <p:nvPr>
            <p:ph idx="6" type="subTitle"/>
          </p:nvPr>
        </p:nvSpPr>
        <p:spPr>
          <a:xfrm>
            <a:off x="6279600" y="2155112"/>
            <a:ext cx="2154000" cy="75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1600"/>
              </a:spcBef>
              <a:spcAft>
                <a:spcPts val="0"/>
              </a:spcAft>
              <a:buSzPts val="1400"/>
              <a:buNone/>
              <a:defRPr>
                <a:solidFill>
                  <a:schemeClr val="accent2"/>
                </a:solidFill>
              </a:defRPr>
            </a:lvl2pPr>
            <a:lvl3pPr lvl="2" rtl="0" algn="ctr">
              <a:lnSpc>
                <a:spcPct val="100000"/>
              </a:lnSpc>
              <a:spcBef>
                <a:spcPts val="1600"/>
              </a:spcBef>
              <a:spcAft>
                <a:spcPts val="0"/>
              </a:spcAft>
              <a:buSzPts val="1400"/>
              <a:buNone/>
              <a:defRPr>
                <a:solidFill>
                  <a:schemeClr val="accent2"/>
                </a:solidFill>
              </a:defRPr>
            </a:lvl3pPr>
            <a:lvl4pPr lvl="3" rtl="0" algn="ctr">
              <a:lnSpc>
                <a:spcPct val="100000"/>
              </a:lnSpc>
              <a:spcBef>
                <a:spcPts val="1600"/>
              </a:spcBef>
              <a:spcAft>
                <a:spcPts val="0"/>
              </a:spcAft>
              <a:buSzPts val="1400"/>
              <a:buNone/>
              <a:defRPr>
                <a:solidFill>
                  <a:schemeClr val="accent2"/>
                </a:solidFill>
              </a:defRPr>
            </a:lvl4pPr>
            <a:lvl5pPr lvl="4" rtl="0" algn="ctr">
              <a:lnSpc>
                <a:spcPct val="100000"/>
              </a:lnSpc>
              <a:spcBef>
                <a:spcPts val="1600"/>
              </a:spcBef>
              <a:spcAft>
                <a:spcPts val="0"/>
              </a:spcAft>
              <a:buSzPts val="1400"/>
              <a:buNone/>
              <a:defRPr>
                <a:solidFill>
                  <a:schemeClr val="accent2"/>
                </a:solidFill>
              </a:defRPr>
            </a:lvl5pPr>
            <a:lvl6pPr lvl="5" rtl="0" algn="ctr">
              <a:lnSpc>
                <a:spcPct val="100000"/>
              </a:lnSpc>
              <a:spcBef>
                <a:spcPts val="1600"/>
              </a:spcBef>
              <a:spcAft>
                <a:spcPts val="0"/>
              </a:spcAft>
              <a:buSzPts val="1400"/>
              <a:buNone/>
              <a:defRPr>
                <a:solidFill>
                  <a:schemeClr val="accent2"/>
                </a:solidFill>
              </a:defRPr>
            </a:lvl6pPr>
            <a:lvl7pPr lvl="6" rtl="0" algn="ctr">
              <a:lnSpc>
                <a:spcPct val="100000"/>
              </a:lnSpc>
              <a:spcBef>
                <a:spcPts val="1600"/>
              </a:spcBef>
              <a:spcAft>
                <a:spcPts val="0"/>
              </a:spcAft>
              <a:buSzPts val="1400"/>
              <a:buNone/>
              <a:defRPr>
                <a:solidFill>
                  <a:schemeClr val="accent2"/>
                </a:solidFill>
              </a:defRPr>
            </a:lvl7pPr>
            <a:lvl8pPr lvl="7" rtl="0" algn="ctr">
              <a:lnSpc>
                <a:spcPct val="100000"/>
              </a:lnSpc>
              <a:spcBef>
                <a:spcPts val="1600"/>
              </a:spcBef>
              <a:spcAft>
                <a:spcPts val="0"/>
              </a:spcAft>
              <a:buSzPts val="1400"/>
              <a:buNone/>
              <a:defRPr>
                <a:solidFill>
                  <a:schemeClr val="accent2"/>
                </a:solidFill>
              </a:defRPr>
            </a:lvl8pPr>
            <a:lvl9pPr lvl="8" rtl="0" algn="ctr">
              <a:lnSpc>
                <a:spcPct val="100000"/>
              </a:lnSpc>
              <a:spcBef>
                <a:spcPts val="1600"/>
              </a:spcBef>
              <a:spcAft>
                <a:spcPts val="1600"/>
              </a:spcAft>
              <a:buSzPts val="1400"/>
              <a:buNone/>
              <a:defRPr>
                <a:solidFill>
                  <a:schemeClr val="accent2"/>
                </a:solidFill>
              </a:defRPr>
            </a:lvl9pPr>
          </a:lstStyle>
          <a:p/>
        </p:txBody>
      </p:sp>
      <p:sp>
        <p:nvSpPr>
          <p:cNvPr id="133" name="Google Shape;133;p20"/>
          <p:cNvSpPr txBox="1"/>
          <p:nvPr>
            <p:ph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ong list">
  <p:cSld name="CUSTOM_8">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3"/>
          <p:cNvSpPr txBox="1"/>
          <p:nvPr>
            <p:ph idx="1" type="body"/>
          </p:nvPr>
        </p:nvSpPr>
        <p:spPr>
          <a:xfrm>
            <a:off x="720050" y="1371600"/>
            <a:ext cx="7703700" cy="3144900"/>
          </a:xfrm>
          <a:prstGeom prst="rect">
            <a:avLst/>
          </a:prstGeom>
          <a:noFill/>
          <a:ln>
            <a:noFill/>
          </a:ln>
        </p:spPr>
        <p:txBody>
          <a:bodyPr anchorCtr="0" anchor="t" bIns="91425" lIns="91425" spcFirstLastPara="1" rIns="91425" wrap="square" tIns="91425">
            <a:noAutofit/>
          </a:bodyPr>
          <a:lstStyle>
            <a:lvl1pPr indent="-298450" lvl="0" marL="457200" rtl="0" algn="l">
              <a:lnSpc>
                <a:spcPct val="100000"/>
              </a:lnSpc>
              <a:spcBef>
                <a:spcPts val="0"/>
              </a:spcBef>
              <a:spcAft>
                <a:spcPts val="0"/>
              </a:spcAft>
              <a:buClr>
                <a:schemeClr val="accent2"/>
              </a:buClr>
              <a:buSzPts val="1100"/>
              <a:buAutoNum type="arabicPeriod"/>
              <a:defRPr sz="1200">
                <a:solidFill>
                  <a:schemeClr val="accent2"/>
                </a:solidFill>
              </a:defRPr>
            </a:lvl1pPr>
            <a:lvl2pPr indent="-298450" lvl="1" marL="914400" rtl="0" algn="l">
              <a:lnSpc>
                <a:spcPct val="100000"/>
              </a:lnSpc>
              <a:spcBef>
                <a:spcPts val="1600"/>
              </a:spcBef>
              <a:spcAft>
                <a:spcPts val="0"/>
              </a:spcAft>
              <a:buClr>
                <a:schemeClr val="accent2"/>
              </a:buClr>
              <a:buSzPts val="1100"/>
              <a:buFont typeface="Muli"/>
              <a:buAutoNum type="alphaLcPeriod"/>
              <a:defRPr>
                <a:solidFill>
                  <a:schemeClr val="accent2"/>
                </a:solidFill>
              </a:defRPr>
            </a:lvl2pPr>
            <a:lvl3pPr indent="-298450" lvl="2" marL="1371600" rtl="0" algn="l">
              <a:lnSpc>
                <a:spcPct val="100000"/>
              </a:lnSpc>
              <a:spcBef>
                <a:spcPts val="1600"/>
              </a:spcBef>
              <a:spcAft>
                <a:spcPts val="0"/>
              </a:spcAft>
              <a:buClr>
                <a:schemeClr val="accent2"/>
              </a:buClr>
              <a:buSzPts val="1100"/>
              <a:buFont typeface="Muli"/>
              <a:buAutoNum type="romanLcPeriod"/>
              <a:defRPr>
                <a:solidFill>
                  <a:schemeClr val="accent2"/>
                </a:solidFill>
              </a:defRPr>
            </a:lvl3pPr>
            <a:lvl4pPr indent="-298450" lvl="3" marL="1828800" rtl="0" algn="l">
              <a:lnSpc>
                <a:spcPct val="100000"/>
              </a:lnSpc>
              <a:spcBef>
                <a:spcPts val="1600"/>
              </a:spcBef>
              <a:spcAft>
                <a:spcPts val="0"/>
              </a:spcAft>
              <a:buClr>
                <a:schemeClr val="accent2"/>
              </a:buClr>
              <a:buSzPts val="1100"/>
              <a:buFont typeface="Muli"/>
              <a:buAutoNum type="arabicPeriod"/>
              <a:defRPr>
                <a:solidFill>
                  <a:schemeClr val="accent2"/>
                </a:solidFill>
              </a:defRPr>
            </a:lvl4pPr>
            <a:lvl5pPr indent="-298450" lvl="4" marL="2286000" rtl="0" algn="l">
              <a:lnSpc>
                <a:spcPct val="100000"/>
              </a:lnSpc>
              <a:spcBef>
                <a:spcPts val="1600"/>
              </a:spcBef>
              <a:spcAft>
                <a:spcPts val="0"/>
              </a:spcAft>
              <a:buClr>
                <a:schemeClr val="accent2"/>
              </a:buClr>
              <a:buSzPts val="1100"/>
              <a:buFont typeface="Muli"/>
              <a:buAutoNum type="alphaLcPeriod"/>
              <a:defRPr>
                <a:solidFill>
                  <a:schemeClr val="accent2"/>
                </a:solidFill>
              </a:defRPr>
            </a:lvl5pPr>
            <a:lvl6pPr indent="-298450" lvl="5" marL="2743200" rtl="0" algn="l">
              <a:lnSpc>
                <a:spcPct val="100000"/>
              </a:lnSpc>
              <a:spcBef>
                <a:spcPts val="1600"/>
              </a:spcBef>
              <a:spcAft>
                <a:spcPts val="0"/>
              </a:spcAft>
              <a:buClr>
                <a:schemeClr val="accent2"/>
              </a:buClr>
              <a:buSzPts val="1100"/>
              <a:buFont typeface="Muli"/>
              <a:buAutoNum type="romanLcPeriod"/>
              <a:defRPr>
                <a:solidFill>
                  <a:schemeClr val="accent2"/>
                </a:solidFill>
              </a:defRPr>
            </a:lvl6pPr>
            <a:lvl7pPr indent="-298450" lvl="6" marL="3200400" rtl="0" algn="l">
              <a:lnSpc>
                <a:spcPct val="100000"/>
              </a:lnSpc>
              <a:spcBef>
                <a:spcPts val="1600"/>
              </a:spcBef>
              <a:spcAft>
                <a:spcPts val="0"/>
              </a:spcAft>
              <a:buClr>
                <a:schemeClr val="accent2"/>
              </a:buClr>
              <a:buSzPts val="1100"/>
              <a:buFont typeface="Muli"/>
              <a:buAutoNum type="arabicPeriod"/>
              <a:defRPr>
                <a:solidFill>
                  <a:schemeClr val="accent2"/>
                </a:solidFill>
              </a:defRPr>
            </a:lvl7pPr>
            <a:lvl8pPr indent="-298450" lvl="7" marL="3657600" rtl="0" algn="l">
              <a:lnSpc>
                <a:spcPct val="100000"/>
              </a:lnSpc>
              <a:spcBef>
                <a:spcPts val="1600"/>
              </a:spcBef>
              <a:spcAft>
                <a:spcPts val="0"/>
              </a:spcAft>
              <a:buClr>
                <a:schemeClr val="accent2"/>
              </a:buClr>
              <a:buSzPts val="1100"/>
              <a:buFont typeface="Muli"/>
              <a:buAutoNum type="alphaLcPeriod"/>
              <a:defRPr>
                <a:solidFill>
                  <a:schemeClr val="accent2"/>
                </a:solidFill>
              </a:defRPr>
            </a:lvl8pPr>
            <a:lvl9pPr indent="-298450" lvl="8" marL="4114800" rtl="0" algn="l">
              <a:lnSpc>
                <a:spcPct val="100000"/>
              </a:lnSpc>
              <a:spcBef>
                <a:spcPts val="1600"/>
              </a:spcBef>
              <a:spcAft>
                <a:spcPts val="1600"/>
              </a:spcAft>
              <a:buClr>
                <a:schemeClr val="accent2"/>
              </a:buClr>
              <a:buSzPts val="1100"/>
              <a:buFont typeface="Muli"/>
              <a:buAutoNum type="romanLcPeriod"/>
              <a:defRPr>
                <a:solidFill>
                  <a:schemeClr val="accent2"/>
                </a:solidFill>
              </a:defRPr>
            </a:lvl9pPr>
          </a:lstStyle>
          <a:p/>
        </p:txBody>
      </p:sp>
      <p:sp>
        <p:nvSpPr>
          <p:cNvPr id="25" name="Google Shape;25;p3"/>
          <p:cNvSpPr txBox="1"/>
          <p:nvPr>
            <p:ph type="ctrTitle"/>
          </p:nvPr>
        </p:nvSpPr>
        <p:spPr>
          <a:xfrm>
            <a:off x="939300" y="351842"/>
            <a:ext cx="7265400" cy="834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3600"/>
              <a:buNone/>
              <a:defRPr sz="2400">
                <a:solidFill>
                  <a:schemeClr val="accent2"/>
                </a:solidFill>
              </a:defRPr>
            </a:lvl1pPr>
            <a:lvl2pPr lvl="1" rtl="0" algn="ctr">
              <a:lnSpc>
                <a:spcPct val="100000"/>
              </a:lnSpc>
              <a:spcBef>
                <a:spcPts val="0"/>
              </a:spcBef>
              <a:spcAft>
                <a:spcPts val="0"/>
              </a:spcAft>
              <a:buClr>
                <a:schemeClr val="accent2"/>
              </a:buClr>
              <a:buSzPts val="3600"/>
              <a:buNone/>
              <a:defRPr sz="3600">
                <a:solidFill>
                  <a:schemeClr val="accent2"/>
                </a:solidFill>
              </a:defRPr>
            </a:lvl2pPr>
            <a:lvl3pPr lvl="2" rtl="0" algn="ctr">
              <a:lnSpc>
                <a:spcPct val="100000"/>
              </a:lnSpc>
              <a:spcBef>
                <a:spcPts val="0"/>
              </a:spcBef>
              <a:spcAft>
                <a:spcPts val="0"/>
              </a:spcAft>
              <a:buClr>
                <a:schemeClr val="accent2"/>
              </a:buClr>
              <a:buSzPts val="3600"/>
              <a:buNone/>
              <a:defRPr sz="3600">
                <a:solidFill>
                  <a:schemeClr val="accent2"/>
                </a:solidFill>
              </a:defRPr>
            </a:lvl3pPr>
            <a:lvl4pPr lvl="3" rtl="0" algn="ctr">
              <a:lnSpc>
                <a:spcPct val="100000"/>
              </a:lnSpc>
              <a:spcBef>
                <a:spcPts val="0"/>
              </a:spcBef>
              <a:spcAft>
                <a:spcPts val="0"/>
              </a:spcAft>
              <a:buClr>
                <a:schemeClr val="accent2"/>
              </a:buClr>
              <a:buSzPts val="3600"/>
              <a:buNone/>
              <a:defRPr sz="3600">
                <a:solidFill>
                  <a:schemeClr val="accent2"/>
                </a:solidFill>
              </a:defRPr>
            </a:lvl4pPr>
            <a:lvl5pPr lvl="4" rtl="0" algn="ctr">
              <a:lnSpc>
                <a:spcPct val="100000"/>
              </a:lnSpc>
              <a:spcBef>
                <a:spcPts val="0"/>
              </a:spcBef>
              <a:spcAft>
                <a:spcPts val="0"/>
              </a:spcAft>
              <a:buClr>
                <a:schemeClr val="accent2"/>
              </a:buClr>
              <a:buSzPts val="3600"/>
              <a:buNone/>
              <a:defRPr sz="3600">
                <a:solidFill>
                  <a:schemeClr val="accent2"/>
                </a:solidFill>
              </a:defRPr>
            </a:lvl5pPr>
            <a:lvl6pPr lvl="5" rtl="0" algn="ctr">
              <a:lnSpc>
                <a:spcPct val="100000"/>
              </a:lnSpc>
              <a:spcBef>
                <a:spcPts val="0"/>
              </a:spcBef>
              <a:spcAft>
                <a:spcPts val="0"/>
              </a:spcAft>
              <a:buClr>
                <a:schemeClr val="accent2"/>
              </a:buClr>
              <a:buSzPts val="3600"/>
              <a:buNone/>
              <a:defRPr sz="3600">
                <a:solidFill>
                  <a:schemeClr val="accent2"/>
                </a:solidFill>
              </a:defRPr>
            </a:lvl6pPr>
            <a:lvl7pPr lvl="6" rtl="0" algn="ctr">
              <a:lnSpc>
                <a:spcPct val="100000"/>
              </a:lnSpc>
              <a:spcBef>
                <a:spcPts val="0"/>
              </a:spcBef>
              <a:spcAft>
                <a:spcPts val="0"/>
              </a:spcAft>
              <a:buClr>
                <a:schemeClr val="accent2"/>
              </a:buClr>
              <a:buSzPts val="3600"/>
              <a:buNone/>
              <a:defRPr sz="3600">
                <a:solidFill>
                  <a:schemeClr val="accent2"/>
                </a:solidFill>
              </a:defRPr>
            </a:lvl7pPr>
            <a:lvl8pPr lvl="7" rtl="0" algn="ctr">
              <a:lnSpc>
                <a:spcPct val="100000"/>
              </a:lnSpc>
              <a:spcBef>
                <a:spcPts val="0"/>
              </a:spcBef>
              <a:spcAft>
                <a:spcPts val="0"/>
              </a:spcAft>
              <a:buClr>
                <a:schemeClr val="accent2"/>
              </a:buClr>
              <a:buSzPts val="3600"/>
              <a:buNone/>
              <a:defRPr sz="3600">
                <a:solidFill>
                  <a:schemeClr val="accent2"/>
                </a:solidFill>
              </a:defRPr>
            </a:lvl8pPr>
            <a:lvl9pPr lvl="8" rtl="0" algn="ctr">
              <a:lnSpc>
                <a:spcPct val="100000"/>
              </a:lnSpc>
              <a:spcBef>
                <a:spcPts val="0"/>
              </a:spcBef>
              <a:spcAft>
                <a:spcPts val="0"/>
              </a:spcAft>
              <a:buClr>
                <a:schemeClr val="accent2"/>
              </a:buClr>
              <a:buSzPts val="3600"/>
              <a:buNone/>
              <a:defRPr sz="3600">
                <a:solidFill>
                  <a:schemeClr val="accent2"/>
                </a:solidFill>
              </a:defRPr>
            </a:lvl9pPr>
          </a:lstStyle>
          <a:p/>
        </p:txBody>
      </p:sp>
      <p:pic>
        <p:nvPicPr>
          <p:cNvPr id="26" name="Google Shape;26;p3"/>
          <p:cNvPicPr preferRelativeResize="0"/>
          <p:nvPr/>
        </p:nvPicPr>
        <p:blipFill rotWithShape="1">
          <a:blip r:embed="rId3">
            <a:alphaModFix/>
          </a:blip>
          <a:srcRect b="49279" l="47240" r="147" t="1700"/>
          <a:stretch/>
        </p:blipFill>
        <p:spPr>
          <a:xfrm flipH="1" rot="10800000">
            <a:off x="476" y="-1"/>
            <a:ext cx="1544626" cy="143607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
  <p:cSld name="CUSTOM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idx="1" type="subTitle"/>
          </p:nvPr>
        </p:nvSpPr>
        <p:spPr>
          <a:xfrm>
            <a:off x="730000" y="1669475"/>
            <a:ext cx="3474000" cy="52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SzPts val="1400"/>
              <a:buNone/>
              <a:defRPr sz="2400">
                <a:latin typeface="Saira Semi Condensed"/>
                <a:ea typeface="Saira Semi Condensed"/>
                <a:cs typeface="Saira Semi Condensed"/>
                <a:sym typeface="Saira Semi Condensed"/>
              </a:defRPr>
            </a:lvl9pPr>
          </a:lstStyle>
          <a:p/>
        </p:txBody>
      </p:sp>
      <p:sp>
        <p:nvSpPr>
          <p:cNvPr id="136" name="Google Shape;136;p21"/>
          <p:cNvSpPr txBox="1"/>
          <p:nvPr>
            <p:ph idx="2" type="subTitle"/>
          </p:nvPr>
        </p:nvSpPr>
        <p:spPr>
          <a:xfrm>
            <a:off x="4956911" y="1669475"/>
            <a:ext cx="3474000" cy="52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SzPts val="1400"/>
              <a:buNone/>
              <a:defRPr sz="2400">
                <a:latin typeface="Saira Semi Condensed"/>
                <a:ea typeface="Saira Semi Condensed"/>
                <a:cs typeface="Saira Semi Condensed"/>
                <a:sym typeface="Saira Semi Condensed"/>
              </a:defRPr>
            </a:lvl9pPr>
          </a:lstStyle>
          <a:p/>
        </p:txBody>
      </p:sp>
      <p:sp>
        <p:nvSpPr>
          <p:cNvPr id="137" name="Google Shape;137;p21"/>
          <p:cNvSpPr txBox="1"/>
          <p:nvPr>
            <p:ph idx="3" type="subTitle"/>
          </p:nvPr>
        </p:nvSpPr>
        <p:spPr>
          <a:xfrm>
            <a:off x="730050" y="2157029"/>
            <a:ext cx="3474000" cy="79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38" name="Google Shape;138;p21"/>
          <p:cNvSpPr txBox="1"/>
          <p:nvPr>
            <p:ph idx="4" type="subTitle"/>
          </p:nvPr>
        </p:nvSpPr>
        <p:spPr>
          <a:xfrm>
            <a:off x="4956853" y="2157029"/>
            <a:ext cx="3474000" cy="79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39" name="Google Shape;139;p21"/>
          <p:cNvSpPr txBox="1"/>
          <p:nvPr>
            <p:ph idx="5" type="subTitle"/>
          </p:nvPr>
        </p:nvSpPr>
        <p:spPr>
          <a:xfrm>
            <a:off x="730000" y="3263591"/>
            <a:ext cx="3474000" cy="52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SzPts val="1400"/>
              <a:buNone/>
              <a:defRPr sz="2400">
                <a:latin typeface="Saira Semi Condensed"/>
                <a:ea typeface="Saira Semi Condensed"/>
                <a:cs typeface="Saira Semi Condensed"/>
                <a:sym typeface="Saira Semi Condensed"/>
              </a:defRPr>
            </a:lvl9pPr>
          </a:lstStyle>
          <a:p/>
        </p:txBody>
      </p:sp>
      <p:sp>
        <p:nvSpPr>
          <p:cNvPr id="140" name="Google Shape;140;p21"/>
          <p:cNvSpPr txBox="1"/>
          <p:nvPr>
            <p:ph idx="6" type="subTitle"/>
          </p:nvPr>
        </p:nvSpPr>
        <p:spPr>
          <a:xfrm>
            <a:off x="4956910" y="3263584"/>
            <a:ext cx="3474000" cy="52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SzPts val="1400"/>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SzPts val="1400"/>
              <a:buNone/>
              <a:defRPr sz="2400">
                <a:latin typeface="Saira Semi Condensed"/>
                <a:ea typeface="Saira Semi Condensed"/>
                <a:cs typeface="Saira Semi Condensed"/>
                <a:sym typeface="Saira Semi Condensed"/>
              </a:defRPr>
            </a:lvl9pPr>
          </a:lstStyle>
          <a:p/>
        </p:txBody>
      </p:sp>
      <p:sp>
        <p:nvSpPr>
          <p:cNvPr id="141" name="Google Shape;141;p21"/>
          <p:cNvSpPr txBox="1"/>
          <p:nvPr>
            <p:ph idx="7" type="subTitle"/>
          </p:nvPr>
        </p:nvSpPr>
        <p:spPr>
          <a:xfrm>
            <a:off x="730050" y="3751125"/>
            <a:ext cx="3474000" cy="79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42" name="Google Shape;142;p21"/>
          <p:cNvSpPr txBox="1"/>
          <p:nvPr>
            <p:ph idx="8" type="subTitle"/>
          </p:nvPr>
        </p:nvSpPr>
        <p:spPr>
          <a:xfrm>
            <a:off x="4956853" y="3751125"/>
            <a:ext cx="3474000" cy="797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143" name="Google Shape;143;p21"/>
          <p:cNvSpPr txBox="1"/>
          <p:nvPr>
            <p:ph type="ctrTitle"/>
          </p:nvPr>
        </p:nvSpPr>
        <p:spPr>
          <a:xfrm>
            <a:off x="939300" y="351842"/>
            <a:ext cx="7265400" cy="834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3600"/>
              <a:buNone/>
              <a:defRPr sz="2400">
                <a:solidFill>
                  <a:schemeClr val="accent2"/>
                </a:solidFill>
              </a:defRPr>
            </a:lvl1pPr>
            <a:lvl2pPr lvl="1" rtl="0" algn="ctr">
              <a:lnSpc>
                <a:spcPct val="100000"/>
              </a:lnSpc>
              <a:spcBef>
                <a:spcPts val="0"/>
              </a:spcBef>
              <a:spcAft>
                <a:spcPts val="0"/>
              </a:spcAft>
              <a:buClr>
                <a:schemeClr val="accent2"/>
              </a:buClr>
              <a:buSzPts val="3600"/>
              <a:buNone/>
              <a:defRPr sz="3600">
                <a:solidFill>
                  <a:schemeClr val="accent2"/>
                </a:solidFill>
              </a:defRPr>
            </a:lvl2pPr>
            <a:lvl3pPr lvl="2" rtl="0" algn="ctr">
              <a:lnSpc>
                <a:spcPct val="100000"/>
              </a:lnSpc>
              <a:spcBef>
                <a:spcPts val="0"/>
              </a:spcBef>
              <a:spcAft>
                <a:spcPts val="0"/>
              </a:spcAft>
              <a:buClr>
                <a:schemeClr val="accent2"/>
              </a:buClr>
              <a:buSzPts val="3600"/>
              <a:buNone/>
              <a:defRPr sz="3600">
                <a:solidFill>
                  <a:schemeClr val="accent2"/>
                </a:solidFill>
              </a:defRPr>
            </a:lvl3pPr>
            <a:lvl4pPr lvl="3" rtl="0" algn="ctr">
              <a:lnSpc>
                <a:spcPct val="100000"/>
              </a:lnSpc>
              <a:spcBef>
                <a:spcPts val="0"/>
              </a:spcBef>
              <a:spcAft>
                <a:spcPts val="0"/>
              </a:spcAft>
              <a:buClr>
                <a:schemeClr val="accent2"/>
              </a:buClr>
              <a:buSzPts val="3600"/>
              <a:buNone/>
              <a:defRPr sz="3600">
                <a:solidFill>
                  <a:schemeClr val="accent2"/>
                </a:solidFill>
              </a:defRPr>
            </a:lvl4pPr>
            <a:lvl5pPr lvl="4" rtl="0" algn="ctr">
              <a:lnSpc>
                <a:spcPct val="100000"/>
              </a:lnSpc>
              <a:spcBef>
                <a:spcPts val="0"/>
              </a:spcBef>
              <a:spcAft>
                <a:spcPts val="0"/>
              </a:spcAft>
              <a:buClr>
                <a:schemeClr val="accent2"/>
              </a:buClr>
              <a:buSzPts val="3600"/>
              <a:buNone/>
              <a:defRPr sz="3600">
                <a:solidFill>
                  <a:schemeClr val="accent2"/>
                </a:solidFill>
              </a:defRPr>
            </a:lvl5pPr>
            <a:lvl6pPr lvl="5" rtl="0" algn="ctr">
              <a:lnSpc>
                <a:spcPct val="100000"/>
              </a:lnSpc>
              <a:spcBef>
                <a:spcPts val="0"/>
              </a:spcBef>
              <a:spcAft>
                <a:spcPts val="0"/>
              </a:spcAft>
              <a:buClr>
                <a:schemeClr val="accent2"/>
              </a:buClr>
              <a:buSzPts val="3600"/>
              <a:buNone/>
              <a:defRPr sz="3600">
                <a:solidFill>
                  <a:schemeClr val="accent2"/>
                </a:solidFill>
              </a:defRPr>
            </a:lvl6pPr>
            <a:lvl7pPr lvl="6" rtl="0" algn="ctr">
              <a:lnSpc>
                <a:spcPct val="100000"/>
              </a:lnSpc>
              <a:spcBef>
                <a:spcPts val="0"/>
              </a:spcBef>
              <a:spcAft>
                <a:spcPts val="0"/>
              </a:spcAft>
              <a:buClr>
                <a:schemeClr val="accent2"/>
              </a:buClr>
              <a:buSzPts val="3600"/>
              <a:buNone/>
              <a:defRPr sz="3600">
                <a:solidFill>
                  <a:schemeClr val="accent2"/>
                </a:solidFill>
              </a:defRPr>
            </a:lvl7pPr>
            <a:lvl8pPr lvl="7" rtl="0" algn="ctr">
              <a:lnSpc>
                <a:spcPct val="100000"/>
              </a:lnSpc>
              <a:spcBef>
                <a:spcPts val="0"/>
              </a:spcBef>
              <a:spcAft>
                <a:spcPts val="0"/>
              </a:spcAft>
              <a:buClr>
                <a:schemeClr val="accent2"/>
              </a:buClr>
              <a:buSzPts val="3600"/>
              <a:buNone/>
              <a:defRPr sz="3600">
                <a:solidFill>
                  <a:schemeClr val="accent2"/>
                </a:solidFill>
              </a:defRPr>
            </a:lvl8pPr>
            <a:lvl9pPr lvl="8" rtl="0" algn="ctr">
              <a:lnSpc>
                <a:spcPct val="100000"/>
              </a:lnSpc>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2"/>
          <p:cNvSpPr txBox="1"/>
          <p:nvPr>
            <p:ph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3600"/>
              <a:buNone/>
              <a:defRPr sz="2400">
                <a:solidFill>
                  <a:schemeClr val="accent2"/>
                </a:solidFill>
              </a:defRPr>
            </a:lvl1pPr>
            <a:lvl2pPr lvl="1" rtl="0" algn="ctr">
              <a:lnSpc>
                <a:spcPct val="100000"/>
              </a:lnSpc>
              <a:spcBef>
                <a:spcPts val="0"/>
              </a:spcBef>
              <a:spcAft>
                <a:spcPts val="0"/>
              </a:spcAft>
              <a:buClr>
                <a:schemeClr val="accent2"/>
              </a:buClr>
              <a:buSzPts val="3600"/>
              <a:buNone/>
              <a:defRPr sz="3600">
                <a:solidFill>
                  <a:schemeClr val="accent2"/>
                </a:solidFill>
              </a:defRPr>
            </a:lvl2pPr>
            <a:lvl3pPr lvl="2" rtl="0" algn="ctr">
              <a:lnSpc>
                <a:spcPct val="100000"/>
              </a:lnSpc>
              <a:spcBef>
                <a:spcPts val="0"/>
              </a:spcBef>
              <a:spcAft>
                <a:spcPts val="0"/>
              </a:spcAft>
              <a:buClr>
                <a:schemeClr val="accent2"/>
              </a:buClr>
              <a:buSzPts val="3600"/>
              <a:buNone/>
              <a:defRPr sz="3600">
                <a:solidFill>
                  <a:schemeClr val="accent2"/>
                </a:solidFill>
              </a:defRPr>
            </a:lvl3pPr>
            <a:lvl4pPr lvl="3" rtl="0" algn="ctr">
              <a:lnSpc>
                <a:spcPct val="100000"/>
              </a:lnSpc>
              <a:spcBef>
                <a:spcPts val="0"/>
              </a:spcBef>
              <a:spcAft>
                <a:spcPts val="0"/>
              </a:spcAft>
              <a:buClr>
                <a:schemeClr val="accent2"/>
              </a:buClr>
              <a:buSzPts val="3600"/>
              <a:buNone/>
              <a:defRPr sz="3600">
                <a:solidFill>
                  <a:schemeClr val="accent2"/>
                </a:solidFill>
              </a:defRPr>
            </a:lvl4pPr>
            <a:lvl5pPr lvl="4" rtl="0" algn="ctr">
              <a:lnSpc>
                <a:spcPct val="100000"/>
              </a:lnSpc>
              <a:spcBef>
                <a:spcPts val="0"/>
              </a:spcBef>
              <a:spcAft>
                <a:spcPts val="0"/>
              </a:spcAft>
              <a:buClr>
                <a:schemeClr val="accent2"/>
              </a:buClr>
              <a:buSzPts val="3600"/>
              <a:buNone/>
              <a:defRPr sz="3600">
                <a:solidFill>
                  <a:schemeClr val="accent2"/>
                </a:solidFill>
              </a:defRPr>
            </a:lvl5pPr>
            <a:lvl6pPr lvl="5" rtl="0" algn="ctr">
              <a:lnSpc>
                <a:spcPct val="100000"/>
              </a:lnSpc>
              <a:spcBef>
                <a:spcPts val="0"/>
              </a:spcBef>
              <a:spcAft>
                <a:spcPts val="0"/>
              </a:spcAft>
              <a:buClr>
                <a:schemeClr val="accent2"/>
              </a:buClr>
              <a:buSzPts val="3600"/>
              <a:buNone/>
              <a:defRPr sz="3600">
                <a:solidFill>
                  <a:schemeClr val="accent2"/>
                </a:solidFill>
              </a:defRPr>
            </a:lvl6pPr>
            <a:lvl7pPr lvl="6" rtl="0" algn="ctr">
              <a:lnSpc>
                <a:spcPct val="100000"/>
              </a:lnSpc>
              <a:spcBef>
                <a:spcPts val="0"/>
              </a:spcBef>
              <a:spcAft>
                <a:spcPts val="0"/>
              </a:spcAft>
              <a:buClr>
                <a:schemeClr val="accent2"/>
              </a:buClr>
              <a:buSzPts val="3600"/>
              <a:buNone/>
              <a:defRPr sz="3600">
                <a:solidFill>
                  <a:schemeClr val="accent2"/>
                </a:solidFill>
              </a:defRPr>
            </a:lvl7pPr>
            <a:lvl8pPr lvl="7" rtl="0" algn="ctr">
              <a:lnSpc>
                <a:spcPct val="100000"/>
              </a:lnSpc>
              <a:spcBef>
                <a:spcPts val="0"/>
              </a:spcBef>
              <a:spcAft>
                <a:spcPts val="0"/>
              </a:spcAft>
              <a:buClr>
                <a:schemeClr val="accent2"/>
              </a:buClr>
              <a:buSzPts val="3600"/>
              <a:buNone/>
              <a:defRPr sz="3600">
                <a:solidFill>
                  <a:schemeClr val="accent2"/>
                </a:solidFill>
              </a:defRPr>
            </a:lvl8pPr>
            <a:lvl9pPr lvl="8" rtl="0" algn="ctr">
              <a:lnSpc>
                <a:spcPct val="100000"/>
              </a:lnSpc>
              <a:spcBef>
                <a:spcPts val="0"/>
              </a:spcBef>
              <a:spcAft>
                <a:spcPts val="0"/>
              </a:spcAft>
              <a:buClr>
                <a:schemeClr val="accent2"/>
              </a:buClr>
              <a:buSzPts val="3600"/>
              <a:buNone/>
              <a:defRPr sz="3600">
                <a:solidFill>
                  <a:schemeClr val="accent2"/>
                </a:solidFill>
              </a:defRPr>
            </a:lvl9pPr>
          </a:lstStyle>
          <a:p/>
        </p:txBody>
      </p:sp>
      <p:pic>
        <p:nvPicPr>
          <p:cNvPr id="146" name="Google Shape;146;p22"/>
          <p:cNvPicPr preferRelativeResize="0"/>
          <p:nvPr/>
        </p:nvPicPr>
        <p:blipFill rotWithShape="1">
          <a:blip r:embed="rId3">
            <a:alphaModFix/>
          </a:blip>
          <a:srcRect b="42676" l="48250" r="0" t="0"/>
          <a:stretch/>
        </p:blipFill>
        <p:spPr>
          <a:xfrm flipH="1">
            <a:off x="7567925" y="3401275"/>
            <a:ext cx="1576075" cy="1742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1">
  <p:cSld name="MAIN_POINT_1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b="42676" l="48250" r="0" t="0"/>
          <a:stretch/>
        </p:blipFill>
        <p:spPr>
          <a:xfrm rot="10800000">
            <a:off x="6818323" y="0"/>
            <a:ext cx="2325677" cy="2570827"/>
          </a:xfrm>
          <a:prstGeom prst="rect">
            <a:avLst/>
          </a:prstGeom>
          <a:noFill/>
          <a:ln>
            <a:noFill/>
          </a:ln>
        </p:spPr>
      </p:pic>
      <p:sp>
        <p:nvSpPr>
          <p:cNvPr id="149" name="Google Shape;149;p23"/>
          <p:cNvSpPr txBox="1"/>
          <p:nvPr>
            <p:ph type="title"/>
          </p:nvPr>
        </p:nvSpPr>
        <p:spPr>
          <a:xfrm>
            <a:off x="3232600" y="1869150"/>
            <a:ext cx="1052400" cy="1134900"/>
          </a:xfrm>
          <a:prstGeom prst="rect">
            <a:avLst/>
          </a:prstGeom>
          <a:noFill/>
          <a:ln>
            <a:noFill/>
          </a:ln>
        </p:spPr>
        <p:txBody>
          <a:bodyPr anchorCtr="0" anchor="b" bIns="0" lIns="0" spcFirstLastPara="1" rIns="72000" wrap="square" tIns="0">
            <a:noAutofit/>
          </a:bodyPr>
          <a:lstStyle>
            <a:lvl1pPr lvl="0" rtl="0" algn="r">
              <a:lnSpc>
                <a:spcPct val="100000"/>
              </a:lnSpc>
              <a:spcBef>
                <a:spcPts val="0"/>
              </a:spcBef>
              <a:spcAft>
                <a:spcPts val="0"/>
              </a:spcAft>
              <a:buClr>
                <a:schemeClr val="accent2"/>
              </a:buClr>
              <a:buSzPts val="2200"/>
              <a:buNone/>
              <a:defRPr i="0" sz="2400">
                <a:solidFill>
                  <a:schemeClr val="accent2"/>
                </a:solidFill>
              </a:defRPr>
            </a:lvl1pPr>
            <a:lvl2pPr lvl="1" rtl="0" algn="r">
              <a:lnSpc>
                <a:spcPct val="100000"/>
              </a:lnSpc>
              <a:spcBef>
                <a:spcPts val="0"/>
              </a:spcBef>
              <a:spcAft>
                <a:spcPts val="0"/>
              </a:spcAft>
              <a:buClr>
                <a:schemeClr val="accent2"/>
              </a:buClr>
              <a:buSzPts val="2500"/>
              <a:buNone/>
              <a:defRPr sz="2500">
                <a:solidFill>
                  <a:schemeClr val="accent2"/>
                </a:solidFill>
              </a:defRPr>
            </a:lvl2pPr>
            <a:lvl3pPr lvl="2" rtl="0" algn="r">
              <a:lnSpc>
                <a:spcPct val="100000"/>
              </a:lnSpc>
              <a:spcBef>
                <a:spcPts val="0"/>
              </a:spcBef>
              <a:spcAft>
                <a:spcPts val="0"/>
              </a:spcAft>
              <a:buClr>
                <a:schemeClr val="accent2"/>
              </a:buClr>
              <a:buSzPts val="2500"/>
              <a:buNone/>
              <a:defRPr sz="2500">
                <a:solidFill>
                  <a:schemeClr val="accent2"/>
                </a:solidFill>
              </a:defRPr>
            </a:lvl3pPr>
            <a:lvl4pPr lvl="3" rtl="0" algn="r">
              <a:lnSpc>
                <a:spcPct val="100000"/>
              </a:lnSpc>
              <a:spcBef>
                <a:spcPts val="0"/>
              </a:spcBef>
              <a:spcAft>
                <a:spcPts val="0"/>
              </a:spcAft>
              <a:buClr>
                <a:schemeClr val="accent2"/>
              </a:buClr>
              <a:buSzPts val="2500"/>
              <a:buNone/>
              <a:defRPr sz="2500">
                <a:solidFill>
                  <a:schemeClr val="accent2"/>
                </a:solidFill>
              </a:defRPr>
            </a:lvl4pPr>
            <a:lvl5pPr lvl="4" rtl="0" algn="r">
              <a:lnSpc>
                <a:spcPct val="100000"/>
              </a:lnSpc>
              <a:spcBef>
                <a:spcPts val="0"/>
              </a:spcBef>
              <a:spcAft>
                <a:spcPts val="0"/>
              </a:spcAft>
              <a:buClr>
                <a:schemeClr val="accent2"/>
              </a:buClr>
              <a:buSzPts val="2500"/>
              <a:buNone/>
              <a:defRPr sz="2500">
                <a:solidFill>
                  <a:schemeClr val="accent2"/>
                </a:solidFill>
              </a:defRPr>
            </a:lvl5pPr>
            <a:lvl6pPr lvl="5" rtl="0" algn="r">
              <a:lnSpc>
                <a:spcPct val="100000"/>
              </a:lnSpc>
              <a:spcBef>
                <a:spcPts val="0"/>
              </a:spcBef>
              <a:spcAft>
                <a:spcPts val="0"/>
              </a:spcAft>
              <a:buClr>
                <a:schemeClr val="accent2"/>
              </a:buClr>
              <a:buSzPts val="2500"/>
              <a:buNone/>
              <a:defRPr sz="2500">
                <a:solidFill>
                  <a:schemeClr val="accent2"/>
                </a:solidFill>
              </a:defRPr>
            </a:lvl6pPr>
            <a:lvl7pPr lvl="6" rtl="0" algn="r">
              <a:lnSpc>
                <a:spcPct val="100000"/>
              </a:lnSpc>
              <a:spcBef>
                <a:spcPts val="0"/>
              </a:spcBef>
              <a:spcAft>
                <a:spcPts val="0"/>
              </a:spcAft>
              <a:buClr>
                <a:schemeClr val="accent2"/>
              </a:buClr>
              <a:buSzPts val="2500"/>
              <a:buNone/>
              <a:defRPr sz="2500">
                <a:solidFill>
                  <a:schemeClr val="accent2"/>
                </a:solidFill>
              </a:defRPr>
            </a:lvl7pPr>
            <a:lvl8pPr lvl="7" rtl="0" algn="r">
              <a:lnSpc>
                <a:spcPct val="100000"/>
              </a:lnSpc>
              <a:spcBef>
                <a:spcPts val="0"/>
              </a:spcBef>
              <a:spcAft>
                <a:spcPts val="0"/>
              </a:spcAft>
              <a:buClr>
                <a:schemeClr val="accent2"/>
              </a:buClr>
              <a:buSzPts val="2500"/>
              <a:buNone/>
              <a:defRPr sz="2500">
                <a:solidFill>
                  <a:schemeClr val="accent2"/>
                </a:solidFill>
              </a:defRPr>
            </a:lvl8pPr>
            <a:lvl9pPr lvl="8" rtl="0" algn="r">
              <a:lnSpc>
                <a:spcPct val="100000"/>
              </a:lnSpc>
              <a:spcBef>
                <a:spcPts val="0"/>
              </a:spcBef>
              <a:spcAft>
                <a:spcPts val="0"/>
              </a:spcAft>
              <a:buClr>
                <a:schemeClr val="accent2"/>
              </a:buClr>
              <a:buSzPts val="2500"/>
              <a:buNone/>
              <a:defRPr sz="2500">
                <a:solidFill>
                  <a:schemeClr val="accent2"/>
                </a:solidFill>
              </a:defRPr>
            </a:lvl9pPr>
          </a:lstStyle>
          <a:p/>
        </p:txBody>
      </p:sp>
      <p:sp>
        <p:nvSpPr>
          <p:cNvPr id="150" name="Google Shape;150;p23"/>
          <p:cNvSpPr txBox="1"/>
          <p:nvPr>
            <p:ph idx="1" type="subTitle"/>
          </p:nvPr>
        </p:nvSpPr>
        <p:spPr>
          <a:xfrm>
            <a:off x="1511850" y="3464300"/>
            <a:ext cx="2772900" cy="888300"/>
          </a:xfrm>
          <a:prstGeom prst="rect">
            <a:avLst/>
          </a:prstGeom>
          <a:noFill/>
          <a:ln>
            <a:noFill/>
          </a:ln>
        </p:spPr>
        <p:txBody>
          <a:bodyPr anchorCtr="0" anchor="ctr" bIns="91425" lIns="91425" spcFirstLastPara="1" rIns="72000"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lgn="r">
              <a:lnSpc>
                <a:spcPct val="100000"/>
              </a:lnSpc>
              <a:spcBef>
                <a:spcPts val="1600"/>
              </a:spcBef>
              <a:spcAft>
                <a:spcPts val="0"/>
              </a:spcAft>
              <a:buSzPts val="1400"/>
              <a:buNone/>
              <a:defRPr sz="1400">
                <a:solidFill>
                  <a:schemeClr val="accent2"/>
                </a:solidFill>
              </a:defRPr>
            </a:lvl2pPr>
            <a:lvl3pPr lvl="2" rtl="0" algn="r">
              <a:lnSpc>
                <a:spcPct val="100000"/>
              </a:lnSpc>
              <a:spcBef>
                <a:spcPts val="1600"/>
              </a:spcBef>
              <a:spcAft>
                <a:spcPts val="0"/>
              </a:spcAft>
              <a:buSzPts val="1400"/>
              <a:buNone/>
              <a:defRPr sz="1400">
                <a:solidFill>
                  <a:schemeClr val="accent2"/>
                </a:solidFill>
              </a:defRPr>
            </a:lvl3pPr>
            <a:lvl4pPr lvl="3" rtl="0" algn="r">
              <a:lnSpc>
                <a:spcPct val="100000"/>
              </a:lnSpc>
              <a:spcBef>
                <a:spcPts val="1600"/>
              </a:spcBef>
              <a:spcAft>
                <a:spcPts val="0"/>
              </a:spcAft>
              <a:buSzPts val="1400"/>
              <a:buNone/>
              <a:defRPr sz="1400">
                <a:solidFill>
                  <a:schemeClr val="accent2"/>
                </a:solidFill>
              </a:defRPr>
            </a:lvl4pPr>
            <a:lvl5pPr lvl="4" rtl="0" algn="r">
              <a:lnSpc>
                <a:spcPct val="100000"/>
              </a:lnSpc>
              <a:spcBef>
                <a:spcPts val="1600"/>
              </a:spcBef>
              <a:spcAft>
                <a:spcPts val="0"/>
              </a:spcAft>
              <a:buSzPts val="1400"/>
              <a:buNone/>
              <a:defRPr sz="1400">
                <a:solidFill>
                  <a:schemeClr val="accent2"/>
                </a:solidFill>
              </a:defRPr>
            </a:lvl5pPr>
            <a:lvl6pPr lvl="5" rtl="0" algn="r">
              <a:lnSpc>
                <a:spcPct val="100000"/>
              </a:lnSpc>
              <a:spcBef>
                <a:spcPts val="1600"/>
              </a:spcBef>
              <a:spcAft>
                <a:spcPts val="0"/>
              </a:spcAft>
              <a:buSzPts val="1400"/>
              <a:buNone/>
              <a:defRPr sz="1400">
                <a:solidFill>
                  <a:schemeClr val="accent2"/>
                </a:solidFill>
              </a:defRPr>
            </a:lvl6pPr>
            <a:lvl7pPr lvl="6" rtl="0" algn="r">
              <a:lnSpc>
                <a:spcPct val="100000"/>
              </a:lnSpc>
              <a:spcBef>
                <a:spcPts val="1600"/>
              </a:spcBef>
              <a:spcAft>
                <a:spcPts val="0"/>
              </a:spcAft>
              <a:buSzPts val="1400"/>
              <a:buNone/>
              <a:defRPr sz="1400">
                <a:solidFill>
                  <a:schemeClr val="accent2"/>
                </a:solidFill>
              </a:defRPr>
            </a:lvl7pPr>
            <a:lvl8pPr lvl="7" rtl="0" algn="r">
              <a:lnSpc>
                <a:spcPct val="100000"/>
              </a:lnSpc>
              <a:spcBef>
                <a:spcPts val="1600"/>
              </a:spcBef>
              <a:spcAft>
                <a:spcPts val="0"/>
              </a:spcAft>
              <a:buSzPts val="1400"/>
              <a:buNone/>
              <a:defRPr sz="1400">
                <a:solidFill>
                  <a:schemeClr val="accent2"/>
                </a:solidFill>
              </a:defRPr>
            </a:lvl8pPr>
            <a:lvl9pPr lvl="8" rtl="0" algn="r">
              <a:lnSpc>
                <a:spcPct val="100000"/>
              </a:lnSpc>
              <a:spcBef>
                <a:spcPts val="1600"/>
              </a:spcBef>
              <a:spcAft>
                <a:spcPts val="1600"/>
              </a:spcAft>
              <a:buSzPts val="1400"/>
              <a:buNone/>
              <a:defRPr sz="1400">
                <a:solidFill>
                  <a:schemeClr val="accent2"/>
                </a:solidFill>
              </a:defRPr>
            </a:lvl9pPr>
          </a:lstStyle>
          <a:p/>
        </p:txBody>
      </p:sp>
      <p:sp>
        <p:nvSpPr>
          <p:cNvPr id="151" name="Google Shape;151;p23"/>
          <p:cNvSpPr txBox="1"/>
          <p:nvPr>
            <p:ph idx="2"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pic>
        <p:nvPicPr>
          <p:cNvPr id="152" name="Google Shape;152;p23"/>
          <p:cNvPicPr preferRelativeResize="0"/>
          <p:nvPr/>
        </p:nvPicPr>
        <p:blipFill rotWithShape="1">
          <a:blip r:embed="rId3">
            <a:alphaModFix/>
          </a:blip>
          <a:srcRect b="42676" l="48250" r="0" t="0"/>
          <a:stretch/>
        </p:blipFill>
        <p:spPr>
          <a:xfrm>
            <a:off x="0" y="3401275"/>
            <a:ext cx="1576075" cy="17422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2">
  <p:cSld name="MAIN_POINT_1_1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3">
            <a:alphaModFix/>
          </a:blip>
          <a:srcRect b="42676" l="48250" r="0" t="0"/>
          <a:stretch/>
        </p:blipFill>
        <p:spPr>
          <a:xfrm flipH="1" rot="10800000">
            <a:off x="-2" y="0"/>
            <a:ext cx="2325677" cy="2570827"/>
          </a:xfrm>
          <a:prstGeom prst="rect">
            <a:avLst/>
          </a:prstGeom>
          <a:noFill/>
          <a:ln>
            <a:noFill/>
          </a:ln>
        </p:spPr>
      </p:pic>
      <p:sp>
        <p:nvSpPr>
          <p:cNvPr id="155" name="Google Shape;155;p24"/>
          <p:cNvSpPr txBox="1"/>
          <p:nvPr>
            <p:ph type="title"/>
          </p:nvPr>
        </p:nvSpPr>
        <p:spPr>
          <a:xfrm>
            <a:off x="5238250" y="1658400"/>
            <a:ext cx="1911600" cy="1345500"/>
          </a:xfrm>
          <a:prstGeom prst="rect">
            <a:avLst/>
          </a:prstGeom>
          <a:noFill/>
          <a:ln>
            <a:noFill/>
          </a:ln>
        </p:spPr>
        <p:txBody>
          <a:bodyPr anchorCtr="0" anchor="b" bIns="0" lIns="91425" spcFirstLastPara="1" rIns="0" wrap="square" tIns="0">
            <a:noAutofit/>
          </a:bodyPr>
          <a:lstStyle>
            <a:lvl1pPr lvl="0" rtl="0" algn="l">
              <a:lnSpc>
                <a:spcPct val="100000"/>
              </a:lnSpc>
              <a:spcBef>
                <a:spcPts val="0"/>
              </a:spcBef>
              <a:spcAft>
                <a:spcPts val="0"/>
              </a:spcAft>
              <a:buClr>
                <a:schemeClr val="accent2"/>
              </a:buClr>
              <a:buSzPts val="2200"/>
              <a:buNone/>
              <a:defRPr i="0" sz="2400">
                <a:solidFill>
                  <a:schemeClr val="accent2"/>
                </a:solidFill>
              </a:defRPr>
            </a:lvl1pPr>
            <a:lvl2pPr lvl="1" rtl="0" algn="l">
              <a:lnSpc>
                <a:spcPct val="100000"/>
              </a:lnSpc>
              <a:spcBef>
                <a:spcPts val="0"/>
              </a:spcBef>
              <a:spcAft>
                <a:spcPts val="0"/>
              </a:spcAft>
              <a:buClr>
                <a:schemeClr val="accent2"/>
              </a:buClr>
              <a:buSzPts val="2500"/>
              <a:buNone/>
              <a:defRPr sz="2500">
                <a:solidFill>
                  <a:schemeClr val="accent2"/>
                </a:solidFill>
              </a:defRPr>
            </a:lvl2pPr>
            <a:lvl3pPr lvl="2" rtl="0" algn="l">
              <a:lnSpc>
                <a:spcPct val="100000"/>
              </a:lnSpc>
              <a:spcBef>
                <a:spcPts val="0"/>
              </a:spcBef>
              <a:spcAft>
                <a:spcPts val="0"/>
              </a:spcAft>
              <a:buClr>
                <a:schemeClr val="accent2"/>
              </a:buClr>
              <a:buSzPts val="2500"/>
              <a:buNone/>
              <a:defRPr sz="2500">
                <a:solidFill>
                  <a:schemeClr val="accent2"/>
                </a:solidFill>
              </a:defRPr>
            </a:lvl3pPr>
            <a:lvl4pPr lvl="3" rtl="0" algn="l">
              <a:lnSpc>
                <a:spcPct val="100000"/>
              </a:lnSpc>
              <a:spcBef>
                <a:spcPts val="0"/>
              </a:spcBef>
              <a:spcAft>
                <a:spcPts val="0"/>
              </a:spcAft>
              <a:buClr>
                <a:schemeClr val="accent2"/>
              </a:buClr>
              <a:buSzPts val="2500"/>
              <a:buNone/>
              <a:defRPr sz="2500">
                <a:solidFill>
                  <a:schemeClr val="accent2"/>
                </a:solidFill>
              </a:defRPr>
            </a:lvl4pPr>
            <a:lvl5pPr lvl="4" rtl="0" algn="l">
              <a:lnSpc>
                <a:spcPct val="100000"/>
              </a:lnSpc>
              <a:spcBef>
                <a:spcPts val="0"/>
              </a:spcBef>
              <a:spcAft>
                <a:spcPts val="0"/>
              </a:spcAft>
              <a:buClr>
                <a:schemeClr val="accent2"/>
              </a:buClr>
              <a:buSzPts val="2500"/>
              <a:buNone/>
              <a:defRPr sz="2500">
                <a:solidFill>
                  <a:schemeClr val="accent2"/>
                </a:solidFill>
              </a:defRPr>
            </a:lvl5pPr>
            <a:lvl6pPr lvl="5" rtl="0" algn="l">
              <a:lnSpc>
                <a:spcPct val="100000"/>
              </a:lnSpc>
              <a:spcBef>
                <a:spcPts val="0"/>
              </a:spcBef>
              <a:spcAft>
                <a:spcPts val="0"/>
              </a:spcAft>
              <a:buClr>
                <a:schemeClr val="accent2"/>
              </a:buClr>
              <a:buSzPts val="2500"/>
              <a:buNone/>
              <a:defRPr sz="2500">
                <a:solidFill>
                  <a:schemeClr val="accent2"/>
                </a:solidFill>
              </a:defRPr>
            </a:lvl6pPr>
            <a:lvl7pPr lvl="6" rtl="0" algn="l">
              <a:lnSpc>
                <a:spcPct val="100000"/>
              </a:lnSpc>
              <a:spcBef>
                <a:spcPts val="0"/>
              </a:spcBef>
              <a:spcAft>
                <a:spcPts val="0"/>
              </a:spcAft>
              <a:buClr>
                <a:schemeClr val="accent2"/>
              </a:buClr>
              <a:buSzPts val="2500"/>
              <a:buNone/>
              <a:defRPr sz="2500">
                <a:solidFill>
                  <a:schemeClr val="accent2"/>
                </a:solidFill>
              </a:defRPr>
            </a:lvl7pPr>
            <a:lvl8pPr lvl="7" rtl="0" algn="l">
              <a:lnSpc>
                <a:spcPct val="100000"/>
              </a:lnSpc>
              <a:spcBef>
                <a:spcPts val="0"/>
              </a:spcBef>
              <a:spcAft>
                <a:spcPts val="0"/>
              </a:spcAft>
              <a:buClr>
                <a:schemeClr val="accent2"/>
              </a:buClr>
              <a:buSzPts val="2500"/>
              <a:buNone/>
              <a:defRPr sz="2500">
                <a:solidFill>
                  <a:schemeClr val="accent2"/>
                </a:solidFill>
              </a:defRPr>
            </a:lvl8pPr>
            <a:lvl9pPr lvl="8" rtl="0" algn="l">
              <a:lnSpc>
                <a:spcPct val="100000"/>
              </a:lnSpc>
              <a:spcBef>
                <a:spcPts val="0"/>
              </a:spcBef>
              <a:spcAft>
                <a:spcPts val="0"/>
              </a:spcAft>
              <a:buClr>
                <a:schemeClr val="accent2"/>
              </a:buClr>
              <a:buSzPts val="2500"/>
              <a:buNone/>
              <a:defRPr sz="2500">
                <a:solidFill>
                  <a:schemeClr val="accent2"/>
                </a:solidFill>
              </a:defRPr>
            </a:lvl9pPr>
          </a:lstStyle>
          <a:p/>
        </p:txBody>
      </p:sp>
      <p:sp>
        <p:nvSpPr>
          <p:cNvPr id="156" name="Google Shape;156;p24"/>
          <p:cNvSpPr txBox="1"/>
          <p:nvPr>
            <p:ph idx="1" type="subTitle"/>
          </p:nvPr>
        </p:nvSpPr>
        <p:spPr>
          <a:xfrm>
            <a:off x="5238250" y="3467868"/>
            <a:ext cx="2498400" cy="888300"/>
          </a:xfrm>
          <a:prstGeom prst="rect">
            <a:avLst/>
          </a:prstGeom>
          <a:noFill/>
          <a:ln>
            <a:noFill/>
          </a:ln>
        </p:spPr>
        <p:txBody>
          <a:bodyPr anchorCtr="0" anchor="ctr" bIns="91425" lIns="91425" spcFirstLastPara="1" rIns="0"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l">
              <a:lnSpc>
                <a:spcPct val="100000"/>
              </a:lnSpc>
              <a:spcBef>
                <a:spcPts val="1600"/>
              </a:spcBef>
              <a:spcAft>
                <a:spcPts val="0"/>
              </a:spcAft>
              <a:buSzPts val="1400"/>
              <a:buNone/>
              <a:defRPr sz="1400">
                <a:solidFill>
                  <a:schemeClr val="accent2"/>
                </a:solidFill>
              </a:defRPr>
            </a:lvl2pPr>
            <a:lvl3pPr lvl="2" rtl="0" algn="l">
              <a:lnSpc>
                <a:spcPct val="100000"/>
              </a:lnSpc>
              <a:spcBef>
                <a:spcPts val="1600"/>
              </a:spcBef>
              <a:spcAft>
                <a:spcPts val="0"/>
              </a:spcAft>
              <a:buSzPts val="1400"/>
              <a:buNone/>
              <a:defRPr sz="1400">
                <a:solidFill>
                  <a:schemeClr val="accent2"/>
                </a:solidFill>
              </a:defRPr>
            </a:lvl3pPr>
            <a:lvl4pPr lvl="3" rtl="0" algn="l">
              <a:lnSpc>
                <a:spcPct val="100000"/>
              </a:lnSpc>
              <a:spcBef>
                <a:spcPts val="1600"/>
              </a:spcBef>
              <a:spcAft>
                <a:spcPts val="0"/>
              </a:spcAft>
              <a:buSzPts val="1400"/>
              <a:buNone/>
              <a:defRPr sz="1400">
                <a:solidFill>
                  <a:schemeClr val="accent2"/>
                </a:solidFill>
              </a:defRPr>
            </a:lvl4pPr>
            <a:lvl5pPr lvl="4" rtl="0" algn="l">
              <a:lnSpc>
                <a:spcPct val="100000"/>
              </a:lnSpc>
              <a:spcBef>
                <a:spcPts val="1600"/>
              </a:spcBef>
              <a:spcAft>
                <a:spcPts val="0"/>
              </a:spcAft>
              <a:buSzPts val="1400"/>
              <a:buNone/>
              <a:defRPr sz="1400">
                <a:solidFill>
                  <a:schemeClr val="accent2"/>
                </a:solidFill>
              </a:defRPr>
            </a:lvl5pPr>
            <a:lvl6pPr lvl="5" rtl="0" algn="l">
              <a:lnSpc>
                <a:spcPct val="100000"/>
              </a:lnSpc>
              <a:spcBef>
                <a:spcPts val="1600"/>
              </a:spcBef>
              <a:spcAft>
                <a:spcPts val="0"/>
              </a:spcAft>
              <a:buSzPts val="1400"/>
              <a:buNone/>
              <a:defRPr sz="1400">
                <a:solidFill>
                  <a:schemeClr val="accent2"/>
                </a:solidFill>
              </a:defRPr>
            </a:lvl6pPr>
            <a:lvl7pPr lvl="6" rtl="0" algn="l">
              <a:lnSpc>
                <a:spcPct val="100000"/>
              </a:lnSpc>
              <a:spcBef>
                <a:spcPts val="1600"/>
              </a:spcBef>
              <a:spcAft>
                <a:spcPts val="0"/>
              </a:spcAft>
              <a:buSzPts val="1400"/>
              <a:buNone/>
              <a:defRPr sz="1400">
                <a:solidFill>
                  <a:schemeClr val="accent2"/>
                </a:solidFill>
              </a:defRPr>
            </a:lvl7pPr>
            <a:lvl8pPr lvl="7" rtl="0" algn="l">
              <a:lnSpc>
                <a:spcPct val="100000"/>
              </a:lnSpc>
              <a:spcBef>
                <a:spcPts val="1600"/>
              </a:spcBef>
              <a:spcAft>
                <a:spcPts val="0"/>
              </a:spcAft>
              <a:buSzPts val="1400"/>
              <a:buNone/>
              <a:defRPr sz="1400">
                <a:solidFill>
                  <a:schemeClr val="accent2"/>
                </a:solidFill>
              </a:defRPr>
            </a:lvl8pPr>
            <a:lvl9pPr lvl="8" rtl="0" algn="l">
              <a:lnSpc>
                <a:spcPct val="100000"/>
              </a:lnSpc>
              <a:spcBef>
                <a:spcPts val="1600"/>
              </a:spcBef>
              <a:spcAft>
                <a:spcPts val="1600"/>
              </a:spcAft>
              <a:buSzPts val="1400"/>
              <a:buNone/>
              <a:defRPr sz="1400">
                <a:solidFill>
                  <a:schemeClr val="accent2"/>
                </a:solidFill>
              </a:defRPr>
            </a:lvl9pPr>
          </a:lstStyle>
          <a:p/>
        </p:txBody>
      </p:sp>
      <p:sp>
        <p:nvSpPr>
          <p:cNvPr id="157" name="Google Shape;157;p24"/>
          <p:cNvSpPr txBox="1"/>
          <p:nvPr>
            <p:ph idx="2"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3">
  <p:cSld name="MAIN_POINT_1_1_2">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2993750" y="1658400"/>
            <a:ext cx="1290900" cy="1345500"/>
          </a:xfrm>
          <a:prstGeom prst="rect">
            <a:avLst/>
          </a:prstGeom>
          <a:noFill/>
          <a:ln>
            <a:noFill/>
          </a:ln>
        </p:spPr>
        <p:txBody>
          <a:bodyPr anchorCtr="0" anchor="b" bIns="0" lIns="0" spcFirstLastPara="1" rIns="72000" wrap="square" tIns="0">
            <a:noAutofit/>
          </a:bodyPr>
          <a:lstStyle>
            <a:lvl1pPr lvl="0" rtl="0" algn="r">
              <a:lnSpc>
                <a:spcPct val="100000"/>
              </a:lnSpc>
              <a:spcBef>
                <a:spcPts val="0"/>
              </a:spcBef>
              <a:spcAft>
                <a:spcPts val="0"/>
              </a:spcAft>
              <a:buClr>
                <a:schemeClr val="accent2"/>
              </a:buClr>
              <a:buSzPts val="2200"/>
              <a:buNone/>
              <a:defRPr i="0" sz="2400">
                <a:solidFill>
                  <a:schemeClr val="accent2"/>
                </a:solidFill>
              </a:defRPr>
            </a:lvl1pPr>
            <a:lvl2pPr lvl="1" rtl="0" algn="r">
              <a:lnSpc>
                <a:spcPct val="100000"/>
              </a:lnSpc>
              <a:spcBef>
                <a:spcPts val="0"/>
              </a:spcBef>
              <a:spcAft>
                <a:spcPts val="0"/>
              </a:spcAft>
              <a:buClr>
                <a:schemeClr val="accent2"/>
              </a:buClr>
              <a:buSzPts val="2500"/>
              <a:buNone/>
              <a:defRPr sz="2500">
                <a:solidFill>
                  <a:schemeClr val="accent2"/>
                </a:solidFill>
              </a:defRPr>
            </a:lvl2pPr>
            <a:lvl3pPr lvl="2" rtl="0" algn="r">
              <a:lnSpc>
                <a:spcPct val="100000"/>
              </a:lnSpc>
              <a:spcBef>
                <a:spcPts val="0"/>
              </a:spcBef>
              <a:spcAft>
                <a:spcPts val="0"/>
              </a:spcAft>
              <a:buClr>
                <a:schemeClr val="accent2"/>
              </a:buClr>
              <a:buSzPts val="2500"/>
              <a:buNone/>
              <a:defRPr sz="2500">
                <a:solidFill>
                  <a:schemeClr val="accent2"/>
                </a:solidFill>
              </a:defRPr>
            </a:lvl3pPr>
            <a:lvl4pPr lvl="3" rtl="0" algn="r">
              <a:lnSpc>
                <a:spcPct val="100000"/>
              </a:lnSpc>
              <a:spcBef>
                <a:spcPts val="0"/>
              </a:spcBef>
              <a:spcAft>
                <a:spcPts val="0"/>
              </a:spcAft>
              <a:buClr>
                <a:schemeClr val="accent2"/>
              </a:buClr>
              <a:buSzPts val="2500"/>
              <a:buNone/>
              <a:defRPr sz="2500">
                <a:solidFill>
                  <a:schemeClr val="accent2"/>
                </a:solidFill>
              </a:defRPr>
            </a:lvl4pPr>
            <a:lvl5pPr lvl="4" rtl="0" algn="r">
              <a:lnSpc>
                <a:spcPct val="100000"/>
              </a:lnSpc>
              <a:spcBef>
                <a:spcPts val="0"/>
              </a:spcBef>
              <a:spcAft>
                <a:spcPts val="0"/>
              </a:spcAft>
              <a:buClr>
                <a:schemeClr val="accent2"/>
              </a:buClr>
              <a:buSzPts val="2500"/>
              <a:buNone/>
              <a:defRPr sz="2500">
                <a:solidFill>
                  <a:schemeClr val="accent2"/>
                </a:solidFill>
              </a:defRPr>
            </a:lvl5pPr>
            <a:lvl6pPr lvl="5" rtl="0" algn="r">
              <a:lnSpc>
                <a:spcPct val="100000"/>
              </a:lnSpc>
              <a:spcBef>
                <a:spcPts val="0"/>
              </a:spcBef>
              <a:spcAft>
                <a:spcPts val="0"/>
              </a:spcAft>
              <a:buClr>
                <a:schemeClr val="accent2"/>
              </a:buClr>
              <a:buSzPts val="2500"/>
              <a:buNone/>
              <a:defRPr sz="2500">
                <a:solidFill>
                  <a:schemeClr val="accent2"/>
                </a:solidFill>
              </a:defRPr>
            </a:lvl6pPr>
            <a:lvl7pPr lvl="6" rtl="0" algn="r">
              <a:lnSpc>
                <a:spcPct val="100000"/>
              </a:lnSpc>
              <a:spcBef>
                <a:spcPts val="0"/>
              </a:spcBef>
              <a:spcAft>
                <a:spcPts val="0"/>
              </a:spcAft>
              <a:buClr>
                <a:schemeClr val="accent2"/>
              </a:buClr>
              <a:buSzPts val="2500"/>
              <a:buNone/>
              <a:defRPr sz="2500">
                <a:solidFill>
                  <a:schemeClr val="accent2"/>
                </a:solidFill>
              </a:defRPr>
            </a:lvl7pPr>
            <a:lvl8pPr lvl="7" rtl="0" algn="r">
              <a:lnSpc>
                <a:spcPct val="100000"/>
              </a:lnSpc>
              <a:spcBef>
                <a:spcPts val="0"/>
              </a:spcBef>
              <a:spcAft>
                <a:spcPts val="0"/>
              </a:spcAft>
              <a:buClr>
                <a:schemeClr val="accent2"/>
              </a:buClr>
              <a:buSzPts val="2500"/>
              <a:buNone/>
              <a:defRPr sz="2500">
                <a:solidFill>
                  <a:schemeClr val="accent2"/>
                </a:solidFill>
              </a:defRPr>
            </a:lvl8pPr>
            <a:lvl9pPr lvl="8" rtl="0" algn="r">
              <a:lnSpc>
                <a:spcPct val="100000"/>
              </a:lnSpc>
              <a:spcBef>
                <a:spcPts val="0"/>
              </a:spcBef>
              <a:spcAft>
                <a:spcPts val="0"/>
              </a:spcAft>
              <a:buClr>
                <a:schemeClr val="accent2"/>
              </a:buClr>
              <a:buSzPts val="2500"/>
              <a:buNone/>
              <a:defRPr sz="2500">
                <a:solidFill>
                  <a:schemeClr val="accent2"/>
                </a:solidFill>
              </a:defRPr>
            </a:lvl9pPr>
          </a:lstStyle>
          <a:p/>
        </p:txBody>
      </p:sp>
      <p:sp>
        <p:nvSpPr>
          <p:cNvPr id="160" name="Google Shape;160;p25"/>
          <p:cNvSpPr txBox="1"/>
          <p:nvPr>
            <p:ph idx="1" type="subTitle"/>
          </p:nvPr>
        </p:nvSpPr>
        <p:spPr>
          <a:xfrm>
            <a:off x="1511850" y="3525933"/>
            <a:ext cx="2772900" cy="888300"/>
          </a:xfrm>
          <a:prstGeom prst="rect">
            <a:avLst/>
          </a:prstGeom>
          <a:noFill/>
          <a:ln>
            <a:noFill/>
          </a:ln>
        </p:spPr>
        <p:txBody>
          <a:bodyPr anchorCtr="0" anchor="ctr" bIns="91425" lIns="91425" spcFirstLastPara="1" rIns="72000"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lgn="r">
              <a:lnSpc>
                <a:spcPct val="100000"/>
              </a:lnSpc>
              <a:spcBef>
                <a:spcPts val="1600"/>
              </a:spcBef>
              <a:spcAft>
                <a:spcPts val="0"/>
              </a:spcAft>
              <a:buSzPts val="1400"/>
              <a:buNone/>
              <a:defRPr sz="1400">
                <a:solidFill>
                  <a:schemeClr val="accent2"/>
                </a:solidFill>
              </a:defRPr>
            </a:lvl2pPr>
            <a:lvl3pPr lvl="2" rtl="0" algn="r">
              <a:lnSpc>
                <a:spcPct val="100000"/>
              </a:lnSpc>
              <a:spcBef>
                <a:spcPts val="1600"/>
              </a:spcBef>
              <a:spcAft>
                <a:spcPts val="0"/>
              </a:spcAft>
              <a:buSzPts val="1400"/>
              <a:buNone/>
              <a:defRPr sz="1400">
                <a:solidFill>
                  <a:schemeClr val="accent2"/>
                </a:solidFill>
              </a:defRPr>
            </a:lvl3pPr>
            <a:lvl4pPr lvl="3" rtl="0" algn="r">
              <a:lnSpc>
                <a:spcPct val="100000"/>
              </a:lnSpc>
              <a:spcBef>
                <a:spcPts val="1600"/>
              </a:spcBef>
              <a:spcAft>
                <a:spcPts val="0"/>
              </a:spcAft>
              <a:buSzPts val="1400"/>
              <a:buNone/>
              <a:defRPr sz="1400">
                <a:solidFill>
                  <a:schemeClr val="accent2"/>
                </a:solidFill>
              </a:defRPr>
            </a:lvl4pPr>
            <a:lvl5pPr lvl="4" rtl="0" algn="r">
              <a:lnSpc>
                <a:spcPct val="100000"/>
              </a:lnSpc>
              <a:spcBef>
                <a:spcPts val="1600"/>
              </a:spcBef>
              <a:spcAft>
                <a:spcPts val="0"/>
              </a:spcAft>
              <a:buSzPts val="1400"/>
              <a:buNone/>
              <a:defRPr sz="1400">
                <a:solidFill>
                  <a:schemeClr val="accent2"/>
                </a:solidFill>
              </a:defRPr>
            </a:lvl5pPr>
            <a:lvl6pPr lvl="5" rtl="0" algn="r">
              <a:lnSpc>
                <a:spcPct val="100000"/>
              </a:lnSpc>
              <a:spcBef>
                <a:spcPts val="1600"/>
              </a:spcBef>
              <a:spcAft>
                <a:spcPts val="0"/>
              </a:spcAft>
              <a:buSzPts val="1400"/>
              <a:buNone/>
              <a:defRPr sz="1400">
                <a:solidFill>
                  <a:schemeClr val="accent2"/>
                </a:solidFill>
              </a:defRPr>
            </a:lvl6pPr>
            <a:lvl7pPr lvl="6" rtl="0" algn="r">
              <a:lnSpc>
                <a:spcPct val="100000"/>
              </a:lnSpc>
              <a:spcBef>
                <a:spcPts val="1600"/>
              </a:spcBef>
              <a:spcAft>
                <a:spcPts val="0"/>
              </a:spcAft>
              <a:buSzPts val="1400"/>
              <a:buNone/>
              <a:defRPr sz="1400">
                <a:solidFill>
                  <a:schemeClr val="accent2"/>
                </a:solidFill>
              </a:defRPr>
            </a:lvl7pPr>
            <a:lvl8pPr lvl="7" rtl="0" algn="r">
              <a:lnSpc>
                <a:spcPct val="100000"/>
              </a:lnSpc>
              <a:spcBef>
                <a:spcPts val="1600"/>
              </a:spcBef>
              <a:spcAft>
                <a:spcPts val="0"/>
              </a:spcAft>
              <a:buSzPts val="1400"/>
              <a:buNone/>
              <a:defRPr sz="1400">
                <a:solidFill>
                  <a:schemeClr val="accent2"/>
                </a:solidFill>
              </a:defRPr>
            </a:lvl8pPr>
            <a:lvl9pPr lvl="8" rtl="0" algn="r">
              <a:lnSpc>
                <a:spcPct val="100000"/>
              </a:lnSpc>
              <a:spcBef>
                <a:spcPts val="1600"/>
              </a:spcBef>
              <a:spcAft>
                <a:spcPts val="1600"/>
              </a:spcAft>
              <a:buSzPts val="1400"/>
              <a:buNone/>
              <a:defRPr sz="1400">
                <a:solidFill>
                  <a:schemeClr val="accent2"/>
                </a:solidFill>
              </a:defRPr>
            </a:lvl9pPr>
          </a:lstStyle>
          <a:p/>
        </p:txBody>
      </p:sp>
      <p:grpSp>
        <p:nvGrpSpPr>
          <p:cNvPr id="161" name="Google Shape;161;p25"/>
          <p:cNvGrpSpPr/>
          <p:nvPr/>
        </p:nvGrpSpPr>
        <p:grpSpPr>
          <a:xfrm>
            <a:off x="5810139" y="1486301"/>
            <a:ext cx="1972500" cy="1972500"/>
            <a:chOff x="4729214" y="1"/>
            <a:chExt cx="1972500" cy="1972500"/>
          </a:xfrm>
        </p:grpSpPr>
        <p:sp>
          <p:nvSpPr>
            <p:cNvPr id="162" name="Google Shape;162;p25"/>
            <p:cNvSpPr/>
            <p:nvPr/>
          </p:nvSpPr>
          <p:spPr>
            <a:xfrm rot="10800000">
              <a:off x="4729214" y="1"/>
              <a:ext cx="1972500" cy="1972500"/>
            </a:xfrm>
            <a:prstGeom prst="ellipse">
              <a:avLst/>
            </a:prstGeom>
            <a:gradFill>
              <a:gsLst>
                <a:gs pos="0">
                  <a:srgbClr val="00151F">
                    <a:alpha val="56470"/>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25"/>
            <p:cNvPicPr preferRelativeResize="0"/>
            <p:nvPr/>
          </p:nvPicPr>
          <p:blipFill rotWithShape="1">
            <a:blip r:embed="rId3">
              <a:alphaModFix/>
            </a:blip>
            <a:srcRect b="0" l="0" r="0" t="0"/>
            <a:stretch/>
          </p:blipFill>
          <p:spPr>
            <a:xfrm>
              <a:off x="5143633" y="361621"/>
              <a:ext cx="1195824" cy="1193323"/>
            </a:xfrm>
            <a:prstGeom prst="rect">
              <a:avLst/>
            </a:prstGeom>
            <a:noFill/>
            <a:ln>
              <a:noFill/>
            </a:ln>
          </p:spPr>
        </p:pic>
      </p:grpSp>
      <p:grpSp>
        <p:nvGrpSpPr>
          <p:cNvPr id="164" name="Google Shape;164;p25"/>
          <p:cNvGrpSpPr/>
          <p:nvPr/>
        </p:nvGrpSpPr>
        <p:grpSpPr>
          <a:xfrm>
            <a:off x="372467" y="4263204"/>
            <a:ext cx="566839" cy="566839"/>
            <a:chOff x="7209025" y="4105250"/>
            <a:chExt cx="1039500" cy="1039500"/>
          </a:xfrm>
        </p:grpSpPr>
        <p:sp>
          <p:nvSpPr>
            <p:cNvPr id="165" name="Google Shape;165;p25"/>
            <p:cNvSpPr/>
            <p:nvPr/>
          </p:nvSpPr>
          <p:spPr>
            <a:xfrm>
              <a:off x="7209025" y="4105250"/>
              <a:ext cx="1039500" cy="10395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5"/>
            <p:cNvPicPr preferRelativeResize="0"/>
            <p:nvPr/>
          </p:nvPicPr>
          <p:blipFill rotWithShape="1">
            <a:blip r:embed="rId4">
              <a:alphaModFix/>
            </a:blip>
            <a:srcRect b="0" l="0" r="0" t="0"/>
            <a:stretch/>
          </p:blipFill>
          <p:spPr>
            <a:xfrm rot="10800000">
              <a:off x="7380275" y="4277224"/>
              <a:ext cx="696974" cy="695526"/>
            </a:xfrm>
            <a:prstGeom prst="rect">
              <a:avLst/>
            </a:prstGeom>
            <a:noFill/>
            <a:ln>
              <a:noFill/>
            </a:ln>
          </p:spPr>
        </p:pic>
      </p:grpSp>
      <p:sp>
        <p:nvSpPr>
          <p:cNvPr id="167" name="Google Shape;167;p25"/>
          <p:cNvSpPr txBox="1"/>
          <p:nvPr>
            <p:ph idx="2"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5">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p:nvPr/>
        </p:nvSpPr>
        <p:spPr>
          <a:xfrm>
            <a:off x="1407825" y="102225"/>
            <a:ext cx="1702500" cy="17025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26"/>
          <p:cNvGrpSpPr/>
          <p:nvPr/>
        </p:nvGrpSpPr>
        <p:grpSpPr>
          <a:xfrm>
            <a:off x="1611700" y="-1"/>
            <a:ext cx="7531825" cy="5144751"/>
            <a:chOff x="1611700" y="-1"/>
            <a:chExt cx="7531825" cy="5144751"/>
          </a:xfrm>
        </p:grpSpPr>
        <p:sp>
          <p:nvSpPr>
            <p:cNvPr id="171" name="Google Shape;171;p26"/>
            <p:cNvSpPr/>
            <p:nvPr/>
          </p:nvSpPr>
          <p:spPr>
            <a:xfrm>
              <a:off x="7209025" y="4105250"/>
              <a:ext cx="1039500" cy="10395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3">
              <a:alphaModFix/>
            </a:blip>
            <a:srcRect b="42676" l="48250" r="0" t="0"/>
            <a:stretch/>
          </p:blipFill>
          <p:spPr>
            <a:xfrm rot="10800000">
              <a:off x="5484202" y="-1"/>
              <a:ext cx="3659323" cy="4045026"/>
            </a:xfrm>
            <a:prstGeom prst="rect">
              <a:avLst/>
            </a:prstGeom>
            <a:noFill/>
            <a:ln>
              <a:noFill/>
            </a:ln>
          </p:spPr>
        </p:pic>
        <p:pic>
          <p:nvPicPr>
            <p:cNvPr id="173" name="Google Shape;173;p26"/>
            <p:cNvPicPr preferRelativeResize="0"/>
            <p:nvPr/>
          </p:nvPicPr>
          <p:blipFill rotWithShape="1">
            <a:blip r:embed="rId4">
              <a:alphaModFix/>
            </a:blip>
            <a:srcRect b="0" l="0" r="0" t="0"/>
            <a:stretch/>
          </p:blipFill>
          <p:spPr>
            <a:xfrm rot="10800000">
              <a:off x="7380275" y="4277224"/>
              <a:ext cx="696974" cy="695526"/>
            </a:xfrm>
            <a:prstGeom prst="rect">
              <a:avLst/>
            </a:prstGeom>
            <a:noFill/>
            <a:ln>
              <a:noFill/>
            </a:ln>
          </p:spPr>
        </p:pic>
        <p:pic>
          <p:nvPicPr>
            <p:cNvPr id="174" name="Google Shape;174;p26"/>
            <p:cNvPicPr preferRelativeResize="0"/>
            <p:nvPr/>
          </p:nvPicPr>
          <p:blipFill rotWithShape="1">
            <a:blip r:embed="rId5">
              <a:alphaModFix/>
            </a:blip>
            <a:srcRect b="0" l="0" r="0" t="0"/>
            <a:stretch/>
          </p:blipFill>
          <p:spPr>
            <a:xfrm>
              <a:off x="1837550" y="3984875"/>
              <a:ext cx="339425" cy="338750"/>
            </a:xfrm>
            <a:prstGeom prst="rect">
              <a:avLst/>
            </a:prstGeom>
            <a:noFill/>
            <a:ln>
              <a:noFill/>
            </a:ln>
          </p:spPr>
        </p:pic>
        <p:pic>
          <p:nvPicPr>
            <p:cNvPr id="175" name="Google Shape;175;p26"/>
            <p:cNvPicPr preferRelativeResize="0"/>
            <p:nvPr/>
          </p:nvPicPr>
          <p:blipFill rotWithShape="1">
            <a:blip r:embed="rId6">
              <a:alphaModFix/>
            </a:blip>
            <a:srcRect b="0" l="0" r="0" t="0"/>
            <a:stretch/>
          </p:blipFill>
          <p:spPr>
            <a:xfrm rot="10800000">
              <a:off x="4845466" y="3028159"/>
              <a:ext cx="2028115" cy="2023871"/>
            </a:xfrm>
            <a:prstGeom prst="rect">
              <a:avLst/>
            </a:prstGeom>
            <a:noFill/>
            <a:ln>
              <a:noFill/>
            </a:ln>
          </p:spPr>
        </p:pic>
        <p:pic>
          <p:nvPicPr>
            <p:cNvPr id="176" name="Google Shape;176;p26"/>
            <p:cNvPicPr preferRelativeResize="0"/>
            <p:nvPr/>
          </p:nvPicPr>
          <p:blipFill rotWithShape="1">
            <a:blip r:embed="rId6">
              <a:alphaModFix/>
            </a:blip>
            <a:srcRect b="0" l="0" r="0" t="0"/>
            <a:stretch/>
          </p:blipFill>
          <p:spPr>
            <a:xfrm>
              <a:off x="1838597" y="522792"/>
              <a:ext cx="818909" cy="817169"/>
            </a:xfrm>
            <a:prstGeom prst="rect">
              <a:avLst/>
            </a:prstGeom>
            <a:noFill/>
            <a:ln>
              <a:noFill/>
            </a:ln>
          </p:spPr>
        </p:pic>
        <p:sp>
          <p:nvSpPr>
            <p:cNvPr id="177" name="Google Shape;177;p26"/>
            <p:cNvSpPr/>
            <p:nvPr/>
          </p:nvSpPr>
          <p:spPr>
            <a:xfrm>
              <a:off x="1611700" y="3758700"/>
              <a:ext cx="791100" cy="791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6"/>
          <p:cNvSpPr txBox="1"/>
          <p:nvPr>
            <p:ph type="title"/>
          </p:nvPr>
        </p:nvSpPr>
        <p:spPr>
          <a:xfrm>
            <a:off x="725275" y="593575"/>
            <a:ext cx="5511300" cy="1381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7200"/>
            </a:lvl1pPr>
            <a:lvl2pPr lvl="1" rtl="0" algn="ctr">
              <a:lnSpc>
                <a:spcPct val="100000"/>
              </a:lnSpc>
              <a:spcBef>
                <a:spcPts val="0"/>
              </a:spcBef>
              <a:spcAft>
                <a:spcPts val="0"/>
              </a:spcAft>
              <a:buSzPts val="4200"/>
              <a:buNone/>
              <a:defRPr b="0" sz="4200"/>
            </a:lvl2pPr>
            <a:lvl3pPr lvl="2" rtl="0" algn="ctr">
              <a:lnSpc>
                <a:spcPct val="100000"/>
              </a:lnSpc>
              <a:spcBef>
                <a:spcPts val="0"/>
              </a:spcBef>
              <a:spcAft>
                <a:spcPts val="0"/>
              </a:spcAft>
              <a:buSzPts val="4200"/>
              <a:buNone/>
              <a:defRPr b="0" sz="4200"/>
            </a:lvl3pPr>
            <a:lvl4pPr lvl="3" rtl="0" algn="ctr">
              <a:lnSpc>
                <a:spcPct val="100000"/>
              </a:lnSpc>
              <a:spcBef>
                <a:spcPts val="0"/>
              </a:spcBef>
              <a:spcAft>
                <a:spcPts val="0"/>
              </a:spcAft>
              <a:buSzPts val="4200"/>
              <a:buNone/>
              <a:defRPr b="0" sz="4200"/>
            </a:lvl4pPr>
            <a:lvl5pPr lvl="4" rtl="0" algn="ctr">
              <a:lnSpc>
                <a:spcPct val="100000"/>
              </a:lnSpc>
              <a:spcBef>
                <a:spcPts val="0"/>
              </a:spcBef>
              <a:spcAft>
                <a:spcPts val="0"/>
              </a:spcAft>
              <a:buSzPts val="4200"/>
              <a:buNone/>
              <a:defRPr b="0" sz="4200"/>
            </a:lvl5pPr>
            <a:lvl6pPr lvl="5" rtl="0" algn="ctr">
              <a:lnSpc>
                <a:spcPct val="100000"/>
              </a:lnSpc>
              <a:spcBef>
                <a:spcPts val="0"/>
              </a:spcBef>
              <a:spcAft>
                <a:spcPts val="0"/>
              </a:spcAft>
              <a:buSzPts val="4200"/>
              <a:buNone/>
              <a:defRPr b="0" sz="4200"/>
            </a:lvl6pPr>
            <a:lvl7pPr lvl="6" rtl="0" algn="ctr">
              <a:lnSpc>
                <a:spcPct val="100000"/>
              </a:lnSpc>
              <a:spcBef>
                <a:spcPts val="0"/>
              </a:spcBef>
              <a:spcAft>
                <a:spcPts val="0"/>
              </a:spcAft>
              <a:buSzPts val="4200"/>
              <a:buNone/>
              <a:defRPr b="0" sz="4200"/>
            </a:lvl7pPr>
            <a:lvl8pPr lvl="7" rtl="0" algn="ctr">
              <a:lnSpc>
                <a:spcPct val="100000"/>
              </a:lnSpc>
              <a:spcBef>
                <a:spcPts val="0"/>
              </a:spcBef>
              <a:spcAft>
                <a:spcPts val="0"/>
              </a:spcAft>
              <a:buSzPts val="4200"/>
              <a:buNone/>
              <a:defRPr b="0" sz="4200"/>
            </a:lvl8pPr>
            <a:lvl9pPr lvl="8" rtl="0" algn="ctr">
              <a:lnSpc>
                <a:spcPct val="100000"/>
              </a:lnSpc>
              <a:spcBef>
                <a:spcPts val="0"/>
              </a:spcBef>
              <a:spcAft>
                <a:spcPts val="0"/>
              </a:spcAft>
              <a:buSzPts val="4200"/>
              <a:buNone/>
              <a:defRPr b="0" sz="4200"/>
            </a:lvl9pPr>
          </a:lstStyle>
          <a:p/>
        </p:txBody>
      </p:sp>
      <p:sp>
        <p:nvSpPr>
          <p:cNvPr id="179" name="Google Shape;179;p26"/>
          <p:cNvSpPr txBox="1"/>
          <p:nvPr>
            <p:ph idx="1" type="subTitle"/>
          </p:nvPr>
        </p:nvSpPr>
        <p:spPr>
          <a:xfrm>
            <a:off x="725275" y="2312825"/>
            <a:ext cx="4322700" cy="1160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6"/>
          <p:cNvSpPr txBox="1"/>
          <p:nvPr/>
        </p:nvSpPr>
        <p:spPr>
          <a:xfrm>
            <a:off x="725275" y="3650025"/>
            <a:ext cx="3859800" cy="537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000"/>
              <a:buFont typeface="Arial"/>
              <a:buNone/>
            </a:pPr>
            <a:r>
              <a:rPr b="0" i="0" lang="en" sz="1000" u="none" cap="none" strike="noStrike">
                <a:solidFill>
                  <a:srgbClr val="FFFFFF"/>
                </a:solidFill>
                <a:latin typeface="Anaheim"/>
                <a:ea typeface="Anaheim"/>
                <a:cs typeface="Anaheim"/>
                <a:sym typeface="Anaheim"/>
              </a:rPr>
              <a:t>CREDITS: This presentation template was created by </a:t>
            </a:r>
            <a:r>
              <a:rPr b="0" i="0" lang="en" sz="1000" u="none" cap="none" strike="noStrike">
                <a:solidFill>
                  <a:schemeClr val="hlink"/>
                </a:solidFill>
                <a:uFill>
                  <a:noFill/>
                </a:uFill>
                <a:latin typeface="Anaheim"/>
                <a:ea typeface="Anaheim"/>
                <a:cs typeface="Anaheim"/>
                <a:sym typeface="Anaheim"/>
                <a:hlinkClick r:id="rId7"/>
              </a:rPr>
              <a:t>Slidesgo</a:t>
            </a:r>
            <a:r>
              <a:rPr b="0" i="0" lang="en" sz="1000" u="none" cap="none" strike="noStrike">
                <a:solidFill>
                  <a:srgbClr val="FFFFFF"/>
                </a:solidFill>
                <a:latin typeface="Anaheim"/>
                <a:ea typeface="Anaheim"/>
                <a:cs typeface="Anaheim"/>
                <a:sym typeface="Anaheim"/>
              </a:rPr>
              <a:t>, including icons by </a:t>
            </a:r>
            <a:r>
              <a:rPr b="0" i="0" lang="en" sz="1000" u="none" cap="none" strike="noStrike">
                <a:solidFill>
                  <a:schemeClr val="hlink"/>
                </a:solidFill>
                <a:uFill>
                  <a:noFill/>
                </a:uFill>
                <a:latin typeface="Anaheim"/>
                <a:ea typeface="Anaheim"/>
                <a:cs typeface="Anaheim"/>
                <a:sym typeface="Anaheim"/>
                <a:hlinkClick r:id="rId8"/>
              </a:rPr>
              <a:t>Flaticon</a:t>
            </a:r>
            <a:r>
              <a:rPr b="0" i="0" lang="en" sz="1000" u="none" cap="none" strike="noStrike">
                <a:solidFill>
                  <a:srgbClr val="FFFFFF"/>
                </a:solidFill>
                <a:latin typeface="Anaheim"/>
                <a:ea typeface="Anaheim"/>
                <a:cs typeface="Anaheim"/>
                <a:sym typeface="Anaheim"/>
              </a:rPr>
              <a:t>, and infographics &amp; images by </a:t>
            </a:r>
            <a:r>
              <a:rPr b="0" i="0" lang="en" sz="1000" u="none" cap="none" strike="noStrike">
                <a:solidFill>
                  <a:schemeClr val="hlink"/>
                </a:solidFill>
                <a:uFill>
                  <a:noFill/>
                </a:uFill>
                <a:latin typeface="Anaheim"/>
                <a:ea typeface="Anaheim"/>
                <a:cs typeface="Anaheim"/>
                <a:sym typeface="Anaheim"/>
                <a:hlinkClick r:id="rId9"/>
              </a:rPr>
              <a:t>Freepik</a:t>
            </a:r>
            <a:endParaRPr b="0" i="0" sz="1000" u="none" cap="none" strike="noStrike">
              <a:solidFill>
                <a:srgbClr val="FFFFFF"/>
              </a:solidFill>
              <a:latin typeface="Anaheim"/>
              <a:ea typeface="Anaheim"/>
              <a:cs typeface="Anaheim"/>
              <a:sym typeface="Anahei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
  <p:cSld name="CUSTOM_9_1_1_1">
    <p:bg>
      <p:bgPr>
        <a:blipFill>
          <a:blip r:embed="rId2">
            <a:alphaModFix/>
          </a:blip>
          <a:stretch>
            <a:fillRect/>
          </a:stretch>
        </a:blipFill>
      </p:bgPr>
    </p:bg>
    <p:spTree>
      <p:nvGrpSpPr>
        <p:cNvPr id="181" name="Shape 18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82" name="Shape 18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6" name="Google Shape;18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4"/>
          <p:cNvSpPr txBox="1"/>
          <p:nvPr>
            <p:ph type="ctrTitle"/>
          </p:nvPr>
        </p:nvSpPr>
        <p:spPr>
          <a:xfrm>
            <a:off x="1204900" y="1383139"/>
            <a:ext cx="31554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9" name="Google Shape;29;p4"/>
          <p:cNvSpPr txBox="1"/>
          <p:nvPr>
            <p:ph idx="1" type="subTitle"/>
          </p:nvPr>
        </p:nvSpPr>
        <p:spPr>
          <a:xfrm flipH="1">
            <a:off x="1205250" y="1898825"/>
            <a:ext cx="2801100" cy="52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4"/>
          <p:cNvSpPr txBox="1"/>
          <p:nvPr>
            <p:ph idx="2" type="ctrTitle"/>
          </p:nvPr>
        </p:nvSpPr>
        <p:spPr>
          <a:xfrm>
            <a:off x="1204900" y="3416963"/>
            <a:ext cx="31554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1" name="Google Shape;31;p4"/>
          <p:cNvSpPr txBox="1"/>
          <p:nvPr>
            <p:ph idx="3" type="subTitle"/>
          </p:nvPr>
        </p:nvSpPr>
        <p:spPr>
          <a:xfrm flipH="1">
            <a:off x="1205250" y="3932650"/>
            <a:ext cx="2801100" cy="52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4"/>
          <p:cNvSpPr txBox="1"/>
          <p:nvPr>
            <p:ph idx="4" type="ctrTitle"/>
          </p:nvPr>
        </p:nvSpPr>
        <p:spPr>
          <a:xfrm>
            <a:off x="5256950" y="1383139"/>
            <a:ext cx="31551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3" name="Google Shape;33;p4"/>
          <p:cNvSpPr txBox="1"/>
          <p:nvPr>
            <p:ph idx="5" type="subTitle"/>
          </p:nvPr>
        </p:nvSpPr>
        <p:spPr>
          <a:xfrm flipH="1">
            <a:off x="5257300" y="1898825"/>
            <a:ext cx="2801100" cy="52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4"/>
          <p:cNvSpPr txBox="1"/>
          <p:nvPr>
            <p:ph idx="6" type="ctrTitle"/>
          </p:nvPr>
        </p:nvSpPr>
        <p:spPr>
          <a:xfrm>
            <a:off x="5256950" y="3416963"/>
            <a:ext cx="31551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000">
                <a:solidFill>
                  <a:schemeClr val="dk1"/>
                </a:solidFill>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5" name="Google Shape;35;p4"/>
          <p:cNvSpPr txBox="1"/>
          <p:nvPr>
            <p:ph idx="7" type="subTitle"/>
          </p:nvPr>
        </p:nvSpPr>
        <p:spPr>
          <a:xfrm flipH="1">
            <a:off x="5257300" y="3932650"/>
            <a:ext cx="2801100" cy="52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4"/>
          <p:cNvSpPr txBox="1"/>
          <p:nvPr>
            <p:ph idx="8" type="title"/>
          </p:nvPr>
        </p:nvSpPr>
        <p:spPr>
          <a:xfrm flipH="1">
            <a:off x="1204900" y="2979627"/>
            <a:ext cx="2046300" cy="612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sz="3000">
                <a:solidFill>
                  <a:schemeClr val="dk1"/>
                </a:solidFill>
              </a:defRPr>
            </a:lvl1pPr>
            <a:lvl2pPr lvl="1"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4"/>
          <p:cNvSpPr txBox="1"/>
          <p:nvPr>
            <p:ph idx="9" type="title"/>
          </p:nvPr>
        </p:nvSpPr>
        <p:spPr>
          <a:xfrm flipH="1">
            <a:off x="1204900" y="931626"/>
            <a:ext cx="2046300" cy="612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sz="3000">
                <a:solidFill>
                  <a:schemeClr val="dk1"/>
                </a:solidFill>
              </a:defRPr>
            </a:lvl1pPr>
            <a:lvl2pPr lvl="1"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sp>
        <p:nvSpPr>
          <p:cNvPr id="38" name="Google Shape;38;p4"/>
          <p:cNvSpPr txBox="1"/>
          <p:nvPr>
            <p:ph idx="13" type="title"/>
          </p:nvPr>
        </p:nvSpPr>
        <p:spPr>
          <a:xfrm flipH="1">
            <a:off x="5256950" y="931626"/>
            <a:ext cx="2046300" cy="612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sz="3000">
                <a:solidFill>
                  <a:schemeClr val="dk1"/>
                </a:solidFill>
              </a:defRPr>
            </a:lvl1pPr>
            <a:lvl2pPr lvl="1"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sp>
        <p:nvSpPr>
          <p:cNvPr id="39" name="Google Shape;39;p4"/>
          <p:cNvSpPr txBox="1"/>
          <p:nvPr>
            <p:ph idx="14" type="title"/>
          </p:nvPr>
        </p:nvSpPr>
        <p:spPr>
          <a:xfrm flipH="1">
            <a:off x="5256950" y="2979632"/>
            <a:ext cx="2046300" cy="612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2"/>
              </a:buClr>
              <a:buSzPts val="3600"/>
              <a:buNone/>
              <a:defRPr sz="3000">
                <a:solidFill>
                  <a:schemeClr val="dk1"/>
                </a:solidFill>
              </a:defRPr>
            </a:lvl1pPr>
            <a:lvl2pPr lvl="1"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l">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9">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type="ctrTitle"/>
          </p:nvPr>
        </p:nvSpPr>
        <p:spPr>
          <a:xfrm>
            <a:off x="720000" y="3153300"/>
            <a:ext cx="4023000" cy="57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accent1"/>
              </a:buClr>
              <a:buSzPts val="1400"/>
              <a:buNone/>
              <a:defRPr sz="1200">
                <a:solidFill>
                  <a:schemeClr val="dk1"/>
                </a:solidFill>
              </a:defRPr>
            </a:lvl1pPr>
            <a:lvl2pPr lvl="1" rtl="0" algn="ctr">
              <a:lnSpc>
                <a:spcPct val="100000"/>
              </a:lnSpc>
              <a:spcBef>
                <a:spcPts val="0"/>
              </a:spcBef>
              <a:spcAft>
                <a:spcPts val="0"/>
              </a:spcAft>
              <a:buClr>
                <a:schemeClr val="accent1"/>
              </a:buClr>
              <a:buSzPts val="1400"/>
              <a:buNone/>
              <a:defRPr sz="1400">
                <a:solidFill>
                  <a:schemeClr val="accent1"/>
                </a:solidFill>
              </a:defRPr>
            </a:lvl2pPr>
            <a:lvl3pPr lvl="2" rtl="0" algn="ctr">
              <a:lnSpc>
                <a:spcPct val="100000"/>
              </a:lnSpc>
              <a:spcBef>
                <a:spcPts val="0"/>
              </a:spcBef>
              <a:spcAft>
                <a:spcPts val="0"/>
              </a:spcAft>
              <a:buClr>
                <a:schemeClr val="accent1"/>
              </a:buClr>
              <a:buSzPts val="1400"/>
              <a:buNone/>
              <a:defRPr sz="1400">
                <a:solidFill>
                  <a:schemeClr val="accent1"/>
                </a:solidFill>
              </a:defRPr>
            </a:lvl3pPr>
            <a:lvl4pPr lvl="3" rtl="0" algn="ctr">
              <a:lnSpc>
                <a:spcPct val="100000"/>
              </a:lnSpc>
              <a:spcBef>
                <a:spcPts val="0"/>
              </a:spcBef>
              <a:spcAft>
                <a:spcPts val="0"/>
              </a:spcAft>
              <a:buClr>
                <a:schemeClr val="accent1"/>
              </a:buClr>
              <a:buSzPts val="1400"/>
              <a:buNone/>
              <a:defRPr sz="1400">
                <a:solidFill>
                  <a:schemeClr val="accent1"/>
                </a:solidFill>
              </a:defRPr>
            </a:lvl4pPr>
            <a:lvl5pPr lvl="4" rtl="0" algn="ctr">
              <a:lnSpc>
                <a:spcPct val="100000"/>
              </a:lnSpc>
              <a:spcBef>
                <a:spcPts val="0"/>
              </a:spcBef>
              <a:spcAft>
                <a:spcPts val="0"/>
              </a:spcAft>
              <a:buClr>
                <a:schemeClr val="accent1"/>
              </a:buClr>
              <a:buSzPts val="1400"/>
              <a:buNone/>
              <a:defRPr sz="1400">
                <a:solidFill>
                  <a:schemeClr val="accent1"/>
                </a:solidFill>
              </a:defRPr>
            </a:lvl5pPr>
            <a:lvl6pPr lvl="5" rtl="0" algn="ctr">
              <a:lnSpc>
                <a:spcPct val="100000"/>
              </a:lnSpc>
              <a:spcBef>
                <a:spcPts val="0"/>
              </a:spcBef>
              <a:spcAft>
                <a:spcPts val="0"/>
              </a:spcAft>
              <a:buClr>
                <a:schemeClr val="accent1"/>
              </a:buClr>
              <a:buSzPts val="1400"/>
              <a:buNone/>
              <a:defRPr sz="1400">
                <a:solidFill>
                  <a:schemeClr val="accent1"/>
                </a:solidFill>
              </a:defRPr>
            </a:lvl6pPr>
            <a:lvl7pPr lvl="6" rtl="0" algn="ctr">
              <a:lnSpc>
                <a:spcPct val="100000"/>
              </a:lnSpc>
              <a:spcBef>
                <a:spcPts val="0"/>
              </a:spcBef>
              <a:spcAft>
                <a:spcPts val="0"/>
              </a:spcAft>
              <a:buClr>
                <a:schemeClr val="accent1"/>
              </a:buClr>
              <a:buSzPts val="1400"/>
              <a:buNone/>
              <a:defRPr sz="1400">
                <a:solidFill>
                  <a:schemeClr val="accent1"/>
                </a:solidFill>
              </a:defRPr>
            </a:lvl7pPr>
            <a:lvl8pPr lvl="7" rtl="0" algn="ctr">
              <a:lnSpc>
                <a:spcPct val="100000"/>
              </a:lnSpc>
              <a:spcBef>
                <a:spcPts val="0"/>
              </a:spcBef>
              <a:spcAft>
                <a:spcPts val="0"/>
              </a:spcAft>
              <a:buClr>
                <a:schemeClr val="accent1"/>
              </a:buClr>
              <a:buSzPts val="1400"/>
              <a:buNone/>
              <a:defRPr sz="1400">
                <a:solidFill>
                  <a:schemeClr val="accent1"/>
                </a:solidFill>
              </a:defRPr>
            </a:lvl8pPr>
            <a:lvl9pPr lvl="8" rtl="0" algn="ctr">
              <a:lnSpc>
                <a:spcPct val="100000"/>
              </a:lnSpc>
              <a:spcBef>
                <a:spcPts val="0"/>
              </a:spcBef>
              <a:spcAft>
                <a:spcPts val="0"/>
              </a:spcAft>
              <a:buClr>
                <a:schemeClr val="accent1"/>
              </a:buClr>
              <a:buSzPts val="1400"/>
              <a:buNone/>
              <a:defRPr sz="1400">
                <a:solidFill>
                  <a:schemeClr val="accent1"/>
                </a:solidFill>
              </a:defRPr>
            </a:lvl9pPr>
          </a:lstStyle>
          <a:p/>
        </p:txBody>
      </p:sp>
      <p:sp>
        <p:nvSpPr>
          <p:cNvPr id="42" name="Google Shape;42;p5"/>
          <p:cNvSpPr txBox="1"/>
          <p:nvPr>
            <p:ph idx="1" type="subTitle"/>
          </p:nvPr>
        </p:nvSpPr>
        <p:spPr>
          <a:xfrm>
            <a:off x="720025" y="1050350"/>
            <a:ext cx="4263900" cy="182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sz="1800">
                <a:solidFill>
                  <a:schemeClr val="dk1"/>
                </a:solidFill>
              </a:defRPr>
            </a:lvl1pPr>
            <a:lvl2pPr lvl="1" rtl="0" algn="l">
              <a:lnSpc>
                <a:spcPct val="100000"/>
              </a:lnSpc>
              <a:spcBef>
                <a:spcPts val="0"/>
              </a:spcBef>
              <a:spcAft>
                <a:spcPts val="0"/>
              </a:spcAft>
              <a:buSzPts val="1400"/>
              <a:buNone/>
              <a:defRPr sz="1800">
                <a:solidFill>
                  <a:schemeClr val="dk1"/>
                </a:solidFill>
              </a:defRPr>
            </a:lvl2pPr>
            <a:lvl3pPr lvl="2" rtl="0" algn="l">
              <a:lnSpc>
                <a:spcPct val="100000"/>
              </a:lnSpc>
              <a:spcBef>
                <a:spcPts val="0"/>
              </a:spcBef>
              <a:spcAft>
                <a:spcPts val="0"/>
              </a:spcAft>
              <a:buSzPts val="1400"/>
              <a:buNone/>
              <a:defRPr sz="1800">
                <a:solidFill>
                  <a:schemeClr val="dk1"/>
                </a:solidFill>
              </a:defRPr>
            </a:lvl3pPr>
            <a:lvl4pPr lvl="3" rtl="0" algn="l">
              <a:lnSpc>
                <a:spcPct val="100000"/>
              </a:lnSpc>
              <a:spcBef>
                <a:spcPts val="0"/>
              </a:spcBef>
              <a:spcAft>
                <a:spcPts val="0"/>
              </a:spcAft>
              <a:buSzPts val="1400"/>
              <a:buNone/>
              <a:defRPr sz="1800">
                <a:solidFill>
                  <a:schemeClr val="dk1"/>
                </a:solidFill>
              </a:defRPr>
            </a:lvl4pPr>
            <a:lvl5pPr lvl="4" rtl="0" algn="l">
              <a:lnSpc>
                <a:spcPct val="100000"/>
              </a:lnSpc>
              <a:spcBef>
                <a:spcPts val="0"/>
              </a:spcBef>
              <a:spcAft>
                <a:spcPts val="0"/>
              </a:spcAft>
              <a:buSzPts val="1400"/>
              <a:buNone/>
              <a:defRPr sz="1800">
                <a:solidFill>
                  <a:schemeClr val="dk1"/>
                </a:solidFill>
              </a:defRPr>
            </a:lvl5pPr>
            <a:lvl6pPr lvl="5" rtl="0" algn="l">
              <a:lnSpc>
                <a:spcPct val="100000"/>
              </a:lnSpc>
              <a:spcBef>
                <a:spcPts val="0"/>
              </a:spcBef>
              <a:spcAft>
                <a:spcPts val="0"/>
              </a:spcAft>
              <a:buSzPts val="1400"/>
              <a:buNone/>
              <a:defRPr sz="1800">
                <a:solidFill>
                  <a:schemeClr val="dk1"/>
                </a:solidFill>
              </a:defRPr>
            </a:lvl6pPr>
            <a:lvl7pPr lvl="6" rtl="0" algn="l">
              <a:lnSpc>
                <a:spcPct val="100000"/>
              </a:lnSpc>
              <a:spcBef>
                <a:spcPts val="0"/>
              </a:spcBef>
              <a:spcAft>
                <a:spcPts val="0"/>
              </a:spcAft>
              <a:buSzPts val="1400"/>
              <a:buNone/>
              <a:defRPr sz="1800">
                <a:solidFill>
                  <a:schemeClr val="dk1"/>
                </a:solidFill>
              </a:defRPr>
            </a:lvl7pPr>
            <a:lvl8pPr lvl="7" rtl="0" algn="l">
              <a:lnSpc>
                <a:spcPct val="100000"/>
              </a:lnSpc>
              <a:spcBef>
                <a:spcPts val="0"/>
              </a:spcBef>
              <a:spcAft>
                <a:spcPts val="0"/>
              </a:spcAft>
              <a:buSzPts val="1400"/>
              <a:buNone/>
              <a:defRPr sz="1800">
                <a:solidFill>
                  <a:schemeClr val="dk1"/>
                </a:solidFill>
              </a:defRPr>
            </a:lvl8pPr>
            <a:lvl9pPr lvl="8" rtl="0" algn="l">
              <a:lnSpc>
                <a:spcPct val="100000"/>
              </a:lnSpc>
              <a:spcBef>
                <a:spcPts val="0"/>
              </a:spcBef>
              <a:spcAft>
                <a:spcPts val="0"/>
              </a:spcAft>
              <a:buSzPts val="1400"/>
              <a:buNone/>
              <a:defRPr sz="1800">
                <a:solidFill>
                  <a:schemeClr val="dk1"/>
                </a:solidFill>
              </a:defRPr>
            </a:lvl9pPr>
          </a:lstStyle>
          <a:p/>
        </p:txBody>
      </p:sp>
      <p:grpSp>
        <p:nvGrpSpPr>
          <p:cNvPr id="43" name="Google Shape;43;p5"/>
          <p:cNvGrpSpPr/>
          <p:nvPr/>
        </p:nvGrpSpPr>
        <p:grpSpPr>
          <a:xfrm>
            <a:off x="3740700" y="3950"/>
            <a:ext cx="5403300" cy="5143500"/>
            <a:chOff x="3740700" y="3950"/>
            <a:chExt cx="5403300" cy="5143500"/>
          </a:xfrm>
        </p:grpSpPr>
        <p:sp>
          <p:nvSpPr>
            <p:cNvPr id="44" name="Google Shape;44;p5"/>
            <p:cNvSpPr/>
            <p:nvPr/>
          </p:nvSpPr>
          <p:spPr>
            <a:xfrm flipH="1">
              <a:off x="3740700" y="3950"/>
              <a:ext cx="5403300" cy="5143500"/>
            </a:xfrm>
            <a:prstGeom prst="rect">
              <a:avLst/>
            </a:prstGeom>
            <a:gradFill>
              <a:gsLst>
                <a:gs pos="0">
                  <a:srgbClr val="00151F">
                    <a:alpha val="65882"/>
                  </a:srgbClr>
                </a:gs>
                <a:gs pos="62000">
                  <a:srgbClr val="FFFFFF">
                    <a:alpha val="0"/>
                  </a:srgbClr>
                </a:gs>
                <a:gs pos="100000">
                  <a:srgbClr val="FFFF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flipH="1" rot="10800000">
              <a:off x="6050750" y="223424"/>
              <a:ext cx="1039500" cy="10395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 name="Google Shape;46;p5"/>
            <p:cNvPicPr preferRelativeResize="0"/>
            <p:nvPr/>
          </p:nvPicPr>
          <p:blipFill rotWithShape="1">
            <a:blip r:embed="rId3">
              <a:alphaModFix/>
            </a:blip>
            <a:srcRect b="42676" l="48250" r="0" t="0"/>
            <a:stretch/>
          </p:blipFill>
          <p:spPr>
            <a:xfrm flipH="1">
              <a:off x="5484677" y="1098474"/>
              <a:ext cx="3659323" cy="4045026"/>
            </a:xfrm>
            <a:prstGeom prst="rect">
              <a:avLst/>
            </a:prstGeom>
            <a:noFill/>
            <a:ln>
              <a:noFill/>
            </a:ln>
          </p:spPr>
        </p:pic>
        <p:pic>
          <p:nvPicPr>
            <p:cNvPr id="47" name="Google Shape;47;p5"/>
            <p:cNvPicPr preferRelativeResize="0"/>
            <p:nvPr/>
          </p:nvPicPr>
          <p:blipFill rotWithShape="1">
            <a:blip r:embed="rId4">
              <a:alphaModFix/>
            </a:blip>
            <a:srcRect b="0" l="0" r="0" t="0"/>
            <a:stretch/>
          </p:blipFill>
          <p:spPr>
            <a:xfrm flipH="1">
              <a:off x="6222001" y="395424"/>
              <a:ext cx="696975" cy="6955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6"/>
          <p:cNvSpPr txBox="1"/>
          <p:nvPr>
            <p:ph type="ctrTitle"/>
          </p:nvPr>
        </p:nvSpPr>
        <p:spPr>
          <a:xfrm>
            <a:off x="4540675" y="1234000"/>
            <a:ext cx="3893700" cy="953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50" name="Google Shape;50;p6"/>
          <p:cNvSpPr txBox="1"/>
          <p:nvPr>
            <p:ph idx="1" type="subTitle"/>
          </p:nvPr>
        </p:nvSpPr>
        <p:spPr>
          <a:xfrm>
            <a:off x="4540575" y="2722193"/>
            <a:ext cx="3893700" cy="18498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r">
              <a:lnSpc>
                <a:spcPct val="100000"/>
              </a:lnSpc>
              <a:spcBef>
                <a:spcPts val="1600"/>
              </a:spcBef>
              <a:spcAft>
                <a:spcPts val="0"/>
              </a:spcAft>
              <a:buSzPts val="1400"/>
              <a:buNone/>
              <a:defRPr sz="1600">
                <a:solidFill>
                  <a:schemeClr val="dk1"/>
                </a:solidFill>
              </a:defRPr>
            </a:lvl2pPr>
            <a:lvl3pPr lvl="2" rtl="0" algn="r">
              <a:lnSpc>
                <a:spcPct val="100000"/>
              </a:lnSpc>
              <a:spcBef>
                <a:spcPts val="1600"/>
              </a:spcBef>
              <a:spcAft>
                <a:spcPts val="0"/>
              </a:spcAft>
              <a:buSzPts val="1400"/>
              <a:buNone/>
              <a:defRPr sz="1600">
                <a:solidFill>
                  <a:schemeClr val="dk1"/>
                </a:solidFill>
              </a:defRPr>
            </a:lvl3pPr>
            <a:lvl4pPr lvl="3" rtl="0" algn="r">
              <a:lnSpc>
                <a:spcPct val="100000"/>
              </a:lnSpc>
              <a:spcBef>
                <a:spcPts val="1600"/>
              </a:spcBef>
              <a:spcAft>
                <a:spcPts val="0"/>
              </a:spcAft>
              <a:buSzPts val="1400"/>
              <a:buNone/>
              <a:defRPr sz="1600">
                <a:solidFill>
                  <a:schemeClr val="dk1"/>
                </a:solidFill>
              </a:defRPr>
            </a:lvl4pPr>
            <a:lvl5pPr lvl="4" rtl="0" algn="r">
              <a:lnSpc>
                <a:spcPct val="100000"/>
              </a:lnSpc>
              <a:spcBef>
                <a:spcPts val="1600"/>
              </a:spcBef>
              <a:spcAft>
                <a:spcPts val="0"/>
              </a:spcAft>
              <a:buSzPts val="1400"/>
              <a:buNone/>
              <a:defRPr sz="1600">
                <a:solidFill>
                  <a:schemeClr val="dk1"/>
                </a:solidFill>
              </a:defRPr>
            </a:lvl5pPr>
            <a:lvl6pPr lvl="5" rtl="0" algn="r">
              <a:lnSpc>
                <a:spcPct val="100000"/>
              </a:lnSpc>
              <a:spcBef>
                <a:spcPts val="1600"/>
              </a:spcBef>
              <a:spcAft>
                <a:spcPts val="0"/>
              </a:spcAft>
              <a:buSzPts val="1400"/>
              <a:buNone/>
              <a:defRPr sz="1600">
                <a:solidFill>
                  <a:schemeClr val="dk1"/>
                </a:solidFill>
              </a:defRPr>
            </a:lvl6pPr>
            <a:lvl7pPr lvl="6" rtl="0" algn="r">
              <a:lnSpc>
                <a:spcPct val="100000"/>
              </a:lnSpc>
              <a:spcBef>
                <a:spcPts val="1600"/>
              </a:spcBef>
              <a:spcAft>
                <a:spcPts val="0"/>
              </a:spcAft>
              <a:buSzPts val="1400"/>
              <a:buNone/>
              <a:defRPr sz="1600">
                <a:solidFill>
                  <a:schemeClr val="dk1"/>
                </a:solidFill>
              </a:defRPr>
            </a:lvl7pPr>
            <a:lvl8pPr lvl="7" rtl="0" algn="r">
              <a:lnSpc>
                <a:spcPct val="100000"/>
              </a:lnSpc>
              <a:spcBef>
                <a:spcPts val="1600"/>
              </a:spcBef>
              <a:spcAft>
                <a:spcPts val="0"/>
              </a:spcAft>
              <a:buSzPts val="1400"/>
              <a:buNone/>
              <a:defRPr sz="1600">
                <a:solidFill>
                  <a:schemeClr val="dk1"/>
                </a:solidFill>
              </a:defRPr>
            </a:lvl8pPr>
            <a:lvl9pPr lvl="8" rtl="0" algn="r">
              <a:lnSpc>
                <a:spcPct val="100000"/>
              </a:lnSpc>
              <a:spcBef>
                <a:spcPts val="1600"/>
              </a:spcBef>
              <a:spcAft>
                <a:spcPts val="1600"/>
              </a:spcAft>
              <a:buSzPts val="1400"/>
              <a:buNone/>
              <a:defRPr sz="1600">
                <a:solidFill>
                  <a:schemeClr val="dk1"/>
                </a:solidFill>
              </a:defRPr>
            </a:lvl9pPr>
          </a:lstStyle>
          <a:p/>
        </p:txBody>
      </p:sp>
      <p:sp>
        <p:nvSpPr>
          <p:cNvPr id="51" name="Google Shape;51;p6"/>
          <p:cNvSpPr/>
          <p:nvPr/>
        </p:nvSpPr>
        <p:spPr>
          <a:xfrm>
            <a:off x="-5575" y="3950"/>
            <a:ext cx="5403300" cy="5143500"/>
          </a:xfrm>
          <a:prstGeom prst="rect">
            <a:avLst/>
          </a:prstGeom>
          <a:gradFill>
            <a:gsLst>
              <a:gs pos="0">
                <a:srgbClr val="00151F">
                  <a:alpha val="65882"/>
                </a:srgbClr>
              </a:gs>
              <a:gs pos="62000">
                <a:srgbClr val="FFFFFF">
                  <a:alpha val="0"/>
                </a:srgbClr>
              </a:gs>
              <a:gs pos="100000">
                <a:srgbClr val="FFFF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rot="10800000">
            <a:off x="5341989" y="82562"/>
            <a:ext cx="1039500" cy="1039500"/>
          </a:xfrm>
          <a:prstGeom prst="ellipse">
            <a:avLst/>
          </a:prstGeom>
          <a:gradFill>
            <a:gsLst>
              <a:gs pos="0">
                <a:srgbClr val="00151F">
                  <a:alpha val="42352"/>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 name="Google Shape;53;p6"/>
          <p:cNvPicPr preferRelativeResize="0"/>
          <p:nvPr/>
        </p:nvPicPr>
        <p:blipFill rotWithShape="1">
          <a:blip r:embed="rId3">
            <a:alphaModFix/>
          </a:blip>
          <a:srcRect b="42676" l="48250" r="0" t="0"/>
          <a:stretch/>
        </p:blipFill>
        <p:spPr>
          <a:xfrm>
            <a:off x="2" y="1098474"/>
            <a:ext cx="3659323" cy="4045026"/>
          </a:xfrm>
          <a:prstGeom prst="rect">
            <a:avLst/>
          </a:prstGeom>
          <a:noFill/>
          <a:ln>
            <a:noFill/>
          </a:ln>
        </p:spPr>
      </p:pic>
      <p:pic>
        <p:nvPicPr>
          <p:cNvPr id="54" name="Google Shape;54;p6"/>
          <p:cNvPicPr preferRelativeResize="0"/>
          <p:nvPr/>
        </p:nvPicPr>
        <p:blipFill rotWithShape="1">
          <a:blip r:embed="rId4">
            <a:alphaModFix/>
          </a:blip>
          <a:srcRect b="0" l="0" r="0" t="0"/>
          <a:stretch/>
        </p:blipFill>
        <p:spPr>
          <a:xfrm>
            <a:off x="5513252" y="254549"/>
            <a:ext cx="696975" cy="6955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55" name="Shape 55"/>
        <p:cNvGrpSpPr/>
        <p:nvPr/>
      </p:nvGrpSpPr>
      <p:grpSpPr>
        <a:xfrm>
          <a:off x="0" y="0"/>
          <a:ext cx="0" cy="0"/>
          <a:chOff x="0" y="0"/>
          <a:chExt cx="0" cy="0"/>
        </a:xfrm>
      </p:grpSpPr>
      <p:grpSp>
        <p:nvGrpSpPr>
          <p:cNvPr id="56" name="Google Shape;56;p7"/>
          <p:cNvGrpSpPr/>
          <p:nvPr/>
        </p:nvGrpSpPr>
        <p:grpSpPr>
          <a:xfrm>
            <a:off x="4520425" y="-1"/>
            <a:ext cx="4623100" cy="5020201"/>
            <a:chOff x="4520425" y="-1"/>
            <a:chExt cx="4623100" cy="5020201"/>
          </a:xfrm>
        </p:grpSpPr>
        <p:sp>
          <p:nvSpPr>
            <p:cNvPr id="57" name="Google Shape;57;p7"/>
            <p:cNvSpPr/>
            <p:nvPr/>
          </p:nvSpPr>
          <p:spPr>
            <a:xfrm>
              <a:off x="4520425" y="4229100"/>
              <a:ext cx="791100" cy="791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7"/>
            <p:cNvPicPr preferRelativeResize="0"/>
            <p:nvPr/>
          </p:nvPicPr>
          <p:blipFill rotWithShape="1">
            <a:blip r:embed="rId3">
              <a:alphaModFix/>
            </a:blip>
            <a:srcRect b="0" l="0" r="0" t="0"/>
            <a:stretch/>
          </p:blipFill>
          <p:spPr>
            <a:xfrm>
              <a:off x="4746275" y="4455275"/>
              <a:ext cx="339425" cy="338750"/>
            </a:xfrm>
            <a:prstGeom prst="rect">
              <a:avLst/>
            </a:prstGeom>
            <a:noFill/>
            <a:ln>
              <a:noFill/>
            </a:ln>
          </p:spPr>
        </p:pic>
        <p:pic>
          <p:nvPicPr>
            <p:cNvPr id="59" name="Google Shape;59;p7"/>
            <p:cNvPicPr preferRelativeResize="0"/>
            <p:nvPr/>
          </p:nvPicPr>
          <p:blipFill rotWithShape="1">
            <a:blip r:embed="rId4">
              <a:alphaModFix/>
            </a:blip>
            <a:srcRect b="42676" l="48250" r="0" t="0"/>
            <a:stretch/>
          </p:blipFill>
          <p:spPr>
            <a:xfrm rot="10800000">
              <a:off x="5484202" y="-1"/>
              <a:ext cx="3659323" cy="4045026"/>
            </a:xfrm>
            <a:prstGeom prst="rect">
              <a:avLst/>
            </a:prstGeom>
            <a:noFill/>
            <a:ln>
              <a:noFill/>
            </a:ln>
          </p:spPr>
        </p:pic>
      </p:grpSp>
      <p:sp>
        <p:nvSpPr>
          <p:cNvPr id="60" name="Google Shape;60;p7"/>
          <p:cNvSpPr txBox="1"/>
          <p:nvPr>
            <p:ph type="title"/>
          </p:nvPr>
        </p:nvSpPr>
        <p:spPr>
          <a:xfrm>
            <a:off x="720075" y="1133150"/>
            <a:ext cx="3572100" cy="1008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a:solidFill>
                  <a:srgbClr val="FFFFFF"/>
                </a:solidFill>
              </a:defRPr>
            </a:lvl1pPr>
            <a:lvl2pPr lvl="1"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2pPr>
            <a:lvl3pPr lvl="2"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3pPr>
            <a:lvl4pPr lvl="3"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4pPr>
            <a:lvl5pPr lvl="4"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5pPr>
            <a:lvl6pPr lvl="5"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6pPr>
            <a:lvl7pPr lvl="6"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7pPr>
            <a:lvl8pPr lvl="7"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8pPr>
            <a:lvl9pPr lvl="8" rtl="0" algn="l">
              <a:lnSpc>
                <a:spcPct val="100000"/>
              </a:lnSpc>
              <a:spcBef>
                <a:spcPts val="0"/>
              </a:spcBef>
              <a:spcAft>
                <a:spcPts val="0"/>
              </a:spcAft>
              <a:buSzPts val="4800"/>
              <a:buNone/>
              <a:defRPr>
                <a:solidFill>
                  <a:srgbClr val="FFFFFF"/>
                </a:solidFill>
                <a:latin typeface="Roboto Slab"/>
                <a:ea typeface="Roboto Slab"/>
                <a:cs typeface="Roboto Slab"/>
                <a:sym typeface="Roboto Slab"/>
              </a:defRPr>
            </a:lvl9pPr>
          </a:lstStyle>
          <a:p/>
        </p:txBody>
      </p:sp>
      <p:sp>
        <p:nvSpPr>
          <p:cNvPr id="61" name="Google Shape;61;p7"/>
          <p:cNvSpPr txBox="1"/>
          <p:nvPr>
            <p:ph idx="1" type="subTitle"/>
          </p:nvPr>
        </p:nvSpPr>
        <p:spPr>
          <a:xfrm flipH="1">
            <a:off x="720075" y="2258759"/>
            <a:ext cx="5192100" cy="21063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l">
              <a:lnSpc>
                <a:spcPct val="100000"/>
              </a:lnSpc>
              <a:spcBef>
                <a:spcPts val="0"/>
              </a:spcBef>
              <a:spcAft>
                <a:spcPts val="0"/>
              </a:spcAft>
              <a:buSzPts val="1400"/>
              <a:buNone/>
              <a:defRPr sz="1400">
                <a:solidFill>
                  <a:schemeClr val="accent2"/>
                </a:solidFill>
              </a:defRPr>
            </a:lvl2pPr>
            <a:lvl3pPr lvl="2" rtl="0" algn="l">
              <a:lnSpc>
                <a:spcPct val="100000"/>
              </a:lnSpc>
              <a:spcBef>
                <a:spcPts val="0"/>
              </a:spcBef>
              <a:spcAft>
                <a:spcPts val="0"/>
              </a:spcAft>
              <a:buSzPts val="1400"/>
              <a:buNone/>
              <a:defRPr sz="1400">
                <a:solidFill>
                  <a:schemeClr val="accent2"/>
                </a:solidFill>
              </a:defRPr>
            </a:lvl3pPr>
            <a:lvl4pPr lvl="3" rtl="0" algn="l">
              <a:lnSpc>
                <a:spcPct val="100000"/>
              </a:lnSpc>
              <a:spcBef>
                <a:spcPts val="0"/>
              </a:spcBef>
              <a:spcAft>
                <a:spcPts val="0"/>
              </a:spcAft>
              <a:buSzPts val="1400"/>
              <a:buNone/>
              <a:defRPr sz="1400">
                <a:solidFill>
                  <a:schemeClr val="accent2"/>
                </a:solidFill>
              </a:defRPr>
            </a:lvl4pPr>
            <a:lvl5pPr lvl="4" rtl="0" algn="l">
              <a:lnSpc>
                <a:spcPct val="100000"/>
              </a:lnSpc>
              <a:spcBef>
                <a:spcPts val="0"/>
              </a:spcBef>
              <a:spcAft>
                <a:spcPts val="0"/>
              </a:spcAft>
              <a:buSzPts val="1400"/>
              <a:buNone/>
              <a:defRPr sz="1400">
                <a:solidFill>
                  <a:schemeClr val="accent2"/>
                </a:solidFill>
              </a:defRPr>
            </a:lvl5pPr>
            <a:lvl6pPr lvl="5" rtl="0" algn="l">
              <a:lnSpc>
                <a:spcPct val="100000"/>
              </a:lnSpc>
              <a:spcBef>
                <a:spcPts val="0"/>
              </a:spcBef>
              <a:spcAft>
                <a:spcPts val="0"/>
              </a:spcAft>
              <a:buSzPts val="1400"/>
              <a:buNone/>
              <a:defRPr sz="1400">
                <a:solidFill>
                  <a:schemeClr val="accent2"/>
                </a:solidFill>
              </a:defRPr>
            </a:lvl6pPr>
            <a:lvl7pPr lvl="6" rtl="0" algn="l">
              <a:lnSpc>
                <a:spcPct val="100000"/>
              </a:lnSpc>
              <a:spcBef>
                <a:spcPts val="0"/>
              </a:spcBef>
              <a:spcAft>
                <a:spcPts val="0"/>
              </a:spcAft>
              <a:buSzPts val="1400"/>
              <a:buNone/>
              <a:defRPr sz="1400">
                <a:solidFill>
                  <a:schemeClr val="accent2"/>
                </a:solidFill>
              </a:defRPr>
            </a:lvl7pPr>
            <a:lvl8pPr lvl="7" rtl="0" algn="l">
              <a:lnSpc>
                <a:spcPct val="100000"/>
              </a:lnSpc>
              <a:spcBef>
                <a:spcPts val="0"/>
              </a:spcBef>
              <a:spcAft>
                <a:spcPts val="0"/>
              </a:spcAft>
              <a:buSzPts val="1400"/>
              <a:buNone/>
              <a:defRPr sz="1400">
                <a:solidFill>
                  <a:schemeClr val="accent2"/>
                </a:solidFill>
              </a:defRPr>
            </a:lvl8pPr>
            <a:lvl9pPr lvl="8" rtl="0" algn="l">
              <a:lnSpc>
                <a:spcPct val="100000"/>
              </a:lnSpc>
              <a:spcBef>
                <a:spcPts val="0"/>
              </a:spcBef>
              <a:spcAft>
                <a:spcPts val="0"/>
              </a:spcAft>
              <a:buSzPts val="1400"/>
              <a:buNone/>
              <a:defRPr sz="14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8"/>
          <p:cNvSpPr txBox="1"/>
          <p:nvPr>
            <p:ph type="title"/>
          </p:nvPr>
        </p:nvSpPr>
        <p:spPr>
          <a:xfrm flipH="1">
            <a:off x="4103150" y="2222475"/>
            <a:ext cx="4319400" cy="16215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2"/>
              </a:buClr>
              <a:buSzPts val="4200"/>
              <a:buNone/>
              <a:defRPr>
                <a:solidFill>
                  <a:schemeClr val="dk1"/>
                </a:solidFill>
              </a:defRPr>
            </a:lvl1pPr>
            <a:lvl2pPr lvl="1" rtl="0" algn="ctr">
              <a:lnSpc>
                <a:spcPct val="100000"/>
              </a:lnSpc>
              <a:spcBef>
                <a:spcPts val="0"/>
              </a:spcBef>
              <a:spcAft>
                <a:spcPts val="0"/>
              </a:spcAft>
              <a:buClr>
                <a:schemeClr val="accent2"/>
              </a:buClr>
              <a:buSzPts val="4200"/>
              <a:buNone/>
              <a:defRPr sz="4200">
                <a:solidFill>
                  <a:schemeClr val="accent2"/>
                </a:solidFill>
              </a:defRPr>
            </a:lvl2pPr>
            <a:lvl3pPr lvl="2" rtl="0" algn="ctr">
              <a:lnSpc>
                <a:spcPct val="100000"/>
              </a:lnSpc>
              <a:spcBef>
                <a:spcPts val="0"/>
              </a:spcBef>
              <a:spcAft>
                <a:spcPts val="0"/>
              </a:spcAft>
              <a:buClr>
                <a:schemeClr val="accent2"/>
              </a:buClr>
              <a:buSzPts val="4200"/>
              <a:buNone/>
              <a:defRPr sz="4200">
                <a:solidFill>
                  <a:schemeClr val="accent2"/>
                </a:solidFill>
              </a:defRPr>
            </a:lvl3pPr>
            <a:lvl4pPr lvl="3" rtl="0" algn="ctr">
              <a:lnSpc>
                <a:spcPct val="100000"/>
              </a:lnSpc>
              <a:spcBef>
                <a:spcPts val="0"/>
              </a:spcBef>
              <a:spcAft>
                <a:spcPts val="0"/>
              </a:spcAft>
              <a:buClr>
                <a:schemeClr val="accent2"/>
              </a:buClr>
              <a:buSzPts val="4200"/>
              <a:buNone/>
              <a:defRPr sz="4200">
                <a:solidFill>
                  <a:schemeClr val="accent2"/>
                </a:solidFill>
              </a:defRPr>
            </a:lvl4pPr>
            <a:lvl5pPr lvl="4" rtl="0" algn="ctr">
              <a:lnSpc>
                <a:spcPct val="100000"/>
              </a:lnSpc>
              <a:spcBef>
                <a:spcPts val="0"/>
              </a:spcBef>
              <a:spcAft>
                <a:spcPts val="0"/>
              </a:spcAft>
              <a:buClr>
                <a:schemeClr val="accent2"/>
              </a:buClr>
              <a:buSzPts val="4200"/>
              <a:buNone/>
              <a:defRPr sz="4200">
                <a:solidFill>
                  <a:schemeClr val="accent2"/>
                </a:solidFill>
              </a:defRPr>
            </a:lvl5pPr>
            <a:lvl6pPr lvl="5" rtl="0" algn="ctr">
              <a:lnSpc>
                <a:spcPct val="100000"/>
              </a:lnSpc>
              <a:spcBef>
                <a:spcPts val="0"/>
              </a:spcBef>
              <a:spcAft>
                <a:spcPts val="0"/>
              </a:spcAft>
              <a:buClr>
                <a:schemeClr val="accent2"/>
              </a:buClr>
              <a:buSzPts val="4200"/>
              <a:buNone/>
              <a:defRPr sz="4200">
                <a:solidFill>
                  <a:schemeClr val="accent2"/>
                </a:solidFill>
              </a:defRPr>
            </a:lvl6pPr>
            <a:lvl7pPr lvl="6" rtl="0" algn="ctr">
              <a:lnSpc>
                <a:spcPct val="100000"/>
              </a:lnSpc>
              <a:spcBef>
                <a:spcPts val="0"/>
              </a:spcBef>
              <a:spcAft>
                <a:spcPts val="0"/>
              </a:spcAft>
              <a:buClr>
                <a:schemeClr val="accent2"/>
              </a:buClr>
              <a:buSzPts val="4200"/>
              <a:buNone/>
              <a:defRPr sz="4200">
                <a:solidFill>
                  <a:schemeClr val="accent2"/>
                </a:solidFill>
              </a:defRPr>
            </a:lvl7pPr>
            <a:lvl8pPr lvl="7" rtl="0" algn="ctr">
              <a:lnSpc>
                <a:spcPct val="100000"/>
              </a:lnSpc>
              <a:spcBef>
                <a:spcPts val="0"/>
              </a:spcBef>
              <a:spcAft>
                <a:spcPts val="0"/>
              </a:spcAft>
              <a:buClr>
                <a:schemeClr val="accent2"/>
              </a:buClr>
              <a:buSzPts val="4200"/>
              <a:buNone/>
              <a:defRPr sz="4200">
                <a:solidFill>
                  <a:schemeClr val="accent2"/>
                </a:solidFill>
              </a:defRPr>
            </a:lvl8pPr>
            <a:lvl9pPr lvl="8" rtl="0" algn="ctr">
              <a:lnSpc>
                <a:spcPct val="100000"/>
              </a:lnSpc>
              <a:spcBef>
                <a:spcPts val="0"/>
              </a:spcBef>
              <a:spcAft>
                <a:spcPts val="0"/>
              </a:spcAft>
              <a:buClr>
                <a:schemeClr val="accent2"/>
              </a:buClr>
              <a:buSzPts val="4200"/>
              <a:buNone/>
              <a:defRPr sz="4200">
                <a:solidFill>
                  <a:schemeClr val="accent2"/>
                </a:solidFill>
              </a:defRPr>
            </a:lvl9pPr>
          </a:lstStyle>
          <a:p/>
        </p:txBody>
      </p:sp>
      <p:sp>
        <p:nvSpPr>
          <p:cNvPr id="64" name="Google Shape;64;p8"/>
          <p:cNvSpPr txBox="1"/>
          <p:nvPr>
            <p:ph idx="1" type="subTitle"/>
          </p:nvPr>
        </p:nvSpPr>
        <p:spPr>
          <a:xfrm flipH="1">
            <a:off x="4103150" y="3948300"/>
            <a:ext cx="4319400" cy="394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65" name="Google Shape;65;p8"/>
          <p:cNvSpPr txBox="1"/>
          <p:nvPr>
            <p:ph idx="2" type="title"/>
          </p:nvPr>
        </p:nvSpPr>
        <p:spPr>
          <a:xfrm flipH="1">
            <a:off x="6376250" y="1081627"/>
            <a:ext cx="2046300" cy="114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3600"/>
              <a:buNone/>
              <a:defRPr sz="6000">
                <a:solidFill>
                  <a:schemeClr val="dk1"/>
                </a:solidFill>
              </a:defRPr>
            </a:lvl1pPr>
            <a:lvl2pPr lvl="1"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r">
              <a:lnSpc>
                <a:spcPct val="100000"/>
              </a:lnSpc>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p:txBody>
      </p:sp>
      <p:grpSp>
        <p:nvGrpSpPr>
          <p:cNvPr id="66" name="Google Shape;66;p8"/>
          <p:cNvGrpSpPr/>
          <p:nvPr/>
        </p:nvGrpSpPr>
        <p:grpSpPr>
          <a:xfrm>
            <a:off x="2" y="-1"/>
            <a:ext cx="6095486" cy="5180551"/>
            <a:chOff x="2" y="-1"/>
            <a:chExt cx="6095486" cy="5180551"/>
          </a:xfrm>
        </p:grpSpPr>
        <p:sp>
          <p:nvSpPr>
            <p:cNvPr id="67" name="Google Shape;67;p8"/>
            <p:cNvSpPr/>
            <p:nvPr/>
          </p:nvSpPr>
          <p:spPr>
            <a:xfrm>
              <a:off x="5013388" y="185377"/>
              <a:ext cx="1082100" cy="1082100"/>
            </a:xfrm>
            <a:prstGeom prst="ellipse">
              <a:avLst/>
            </a:prstGeom>
            <a:gradFill>
              <a:gsLst>
                <a:gs pos="0">
                  <a:srgbClr val="00151F">
                    <a:alpha val="23529"/>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p:nvPr/>
          </p:nvSpPr>
          <p:spPr>
            <a:xfrm>
              <a:off x="1888825" y="3208050"/>
              <a:ext cx="1972500" cy="1972500"/>
            </a:xfrm>
            <a:prstGeom prst="ellipse">
              <a:avLst/>
            </a:prstGeom>
            <a:gradFill>
              <a:gsLst>
                <a:gs pos="0">
                  <a:srgbClr val="00151F">
                    <a:alpha val="56470"/>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8"/>
            <p:cNvPicPr preferRelativeResize="0"/>
            <p:nvPr/>
          </p:nvPicPr>
          <p:blipFill rotWithShape="1">
            <a:blip r:embed="rId3">
              <a:alphaModFix/>
            </a:blip>
            <a:srcRect b="0" l="0" r="0" t="0"/>
            <a:stretch/>
          </p:blipFill>
          <p:spPr>
            <a:xfrm rot="10800000">
              <a:off x="5344575" y="536475"/>
              <a:ext cx="403575" cy="402725"/>
            </a:xfrm>
            <a:prstGeom prst="rect">
              <a:avLst/>
            </a:prstGeom>
            <a:noFill/>
            <a:ln>
              <a:noFill/>
            </a:ln>
          </p:spPr>
        </p:pic>
        <p:pic>
          <p:nvPicPr>
            <p:cNvPr id="70" name="Google Shape;70;p8"/>
            <p:cNvPicPr preferRelativeResize="0"/>
            <p:nvPr/>
          </p:nvPicPr>
          <p:blipFill rotWithShape="1">
            <a:blip r:embed="rId4">
              <a:alphaModFix/>
            </a:blip>
            <a:srcRect b="0" l="0" r="0" t="0"/>
            <a:stretch/>
          </p:blipFill>
          <p:spPr>
            <a:xfrm rot="10800000">
              <a:off x="2251082" y="3625607"/>
              <a:ext cx="1195824" cy="1193323"/>
            </a:xfrm>
            <a:prstGeom prst="rect">
              <a:avLst/>
            </a:prstGeom>
            <a:noFill/>
            <a:ln>
              <a:noFill/>
            </a:ln>
          </p:spPr>
        </p:pic>
        <p:pic>
          <p:nvPicPr>
            <p:cNvPr id="71" name="Google Shape;71;p8"/>
            <p:cNvPicPr preferRelativeResize="0"/>
            <p:nvPr/>
          </p:nvPicPr>
          <p:blipFill rotWithShape="1">
            <a:blip r:embed="rId5">
              <a:alphaModFix/>
            </a:blip>
            <a:srcRect b="42676" l="48250" r="0" t="0"/>
            <a:stretch/>
          </p:blipFill>
          <p:spPr>
            <a:xfrm flipH="1" rot="10800000">
              <a:off x="2" y="-1"/>
              <a:ext cx="3659323" cy="40450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
  <p:cSld name="CUSTOM_2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9"/>
          <p:cNvSpPr txBox="1"/>
          <p:nvPr>
            <p:ph idx="1" type="subTitle"/>
          </p:nvPr>
        </p:nvSpPr>
        <p:spPr>
          <a:xfrm>
            <a:off x="6137709" y="2615750"/>
            <a:ext cx="2284800" cy="775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SzPts val="1400"/>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74" name="Google Shape;74;p9"/>
          <p:cNvSpPr txBox="1"/>
          <p:nvPr>
            <p:ph idx="2" type="subTitle"/>
          </p:nvPr>
        </p:nvSpPr>
        <p:spPr>
          <a:xfrm>
            <a:off x="3428854" y="2615750"/>
            <a:ext cx="2284800" cy="775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SzPts val="1400"/>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75" name="Google Shape;75;p9"/>
          <p:cNvSpPr txBox="1"/>
          <p:nvPr>
            <p:ph idx="3" type="subTitle"/>
          </p:nvPr>
        </p:nvSpPr>
        <p:spPr>
          <a:xfrm>
            <a:off x="720000" y="2615750"/>
            <a:ext cx="2284800" cy="775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SzPts val="1400"/>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SzPts val="1400"/>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76" name="Google Shape;76;p9"/>
          <p:cNvSpPr txBox="1"/>
          <p:nvPr>
            <p:ph idx="4" type="subTitle"/>
          </p:nvPr>
        </p:nvSpPr>
        <p:spPr>
          <a:xfrm>
            <a:off x="6137734" y="3391550"/>
            <a:ext cx="2284800" cy="775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77" name="Google Shape;77;p9"/>
          <p:cNvSpPr txBox="1"/>
          <p:nvPr>
            <p:ph idx="5" type="subTitle"/>
          </p:nvPr>
        </p:nvSpPr>
        <p:spPr>
          <a:xfrm>
            <a:off x="3428880" y="3391550"/>
            <a:ext cx="2284800" cy="775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78" name="Google Shape;78;p9"/>
          <p:cNvSpPr txBox="1"/>
          <p:nvPr>
            <p:ph idx="6" type="subTitle"/>
          </p:nvPr>
        </p:nvSpPr>
        <p:spPr>
          <a:xfrm>
            <a:off x="720025" y="3391550"/>
            <a:ext cx="2284800" cy="775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1600"/>
              </a:spcBef>
              <a:spcAft>
                <a:spcPts val="0"/>
              </a:spcAft>
              <a:buSzPts val="1400"/>
              <a:buNone/>
              <a:defRPr sz="1400">
                <a:solidFill>
                  <a:schemeClr val="accent2"/>
                </a:solidFill>
              </a:defRPr>
            </a:lvl2pPr>
            <a:lvl3pPr lvl="2" rtl="0" algn="ctr">
              <a:lnSpc>
                <a:spcPct val="100000"/>
              </a:lnSpc>
              <a:spcBef>
                <a:spcPts val="1600"/>
              </a:spcBef>
              <a:spcAft>
                <a:spcPts val="0"/>
              </a:spcAft>
              <a:buSzPts val="1400"/>
              <a:buNone/>
              <a:defRPr sz="1400">
                <a:solidFill>
                  <a:schemeClr val="accent2"/>
                </a:solidFill>
              </a:defRPr>
            </a:lvl3pPr>
            <a:lvl4pPr lvl="3" rtl="0" algn="ctr">
              <a:lnSpc>
                <a:spcPct val="100000"/>
              </a:lnSpc>
              <a:spcBef>
                <a:spcPts val="1600"/>
              </a:spcBef>
              <a:spcAft>
                <a:spcPts val="0"/>
              </a:spcAft>
              <a:buSzPts val="1400"/>
              <a:buNone/>
              <a:defRPr sz="1400">
                <a:solidFill>
                  <a:schemeClr val="accent2"/>
                </a:solidFill>
              </a:defRPr>
            </a:lvl4pPr>
            <a:lvl5pPr lvl="4" rtl="0" algn="ctr">
              <a:lnSpc>
                <a:spcPct val="100000"/>
              </a:lnSpc>
              <a:spcBef>
                <a:spcPts val="1600"/>
              </a:spcBef>
              <a:spcAft>
                <a:spcPts val="0"/>
              </a:spcAft>
              <a:buSzPts val="1400"/>
              <a:buNone/>
              <a:defRPr sz="1400">
                <a:solidFill>
                  <a:schemeClr val="accent2"/>
                </a:solidFill>
              </a:defRPr>
            </a:lvl5pPr>
            <a:lvl6pPr lvl="5" rtl="0" algn="ctr">
              <a:lnSpc>
                <a:spcPct val="100000"/>
              </a:lnSpc>
              <a:spcBef>
                <a:spcPts val="1600"/>
              </a:spcBef>
              <a:spcAft>
                <a:spcPts val="0"/>
              </a:spcAft>
              <a:buSzPts val="1400"/>
              <a:buNone/>
              <a:defRPr sz="1400">
                <a:solidFill>
                  <a:schemeClr val="accent2"/>
                </a:solidFill>
              </a:defRPr>
            </a:lvl6pPr>
            <a:lvl7pPr lvl="6" rtl="0" algn="ctr">
              <a:lnSpc>
                <a:spcPct val="100000"/>
              </a:lnSpc>
              <a:spcBef>
                <a:spcPts val="1600"/>
              </a:spcBef>
              <a:spcAft>
                <a:spcPts val="0"/>
              </a:spcAft>
              <a:buSzPts val="1400"/>
              <a:buNone/>
              <a:defRPr sz="1400">
                <a:solidFill>
                  <a:schemeClr val="accent2"/>
                </a:solidFill>
              </a:defRPr>
            </a:lvl7pPr>
            <a:lvl8pPr lvl="7" rtl="0" algn="ctr">
              <a:lnSpc>
                <a:spcPct val="100000"/>
              </a:lnSpc>
              <a:spcBef>
                <a:spcPts val="1600"/>
              </a:spcBef>
              <a:spcAft>
                <a:spcPts val="0"/>
              </a:spcAft>
              <a:buSzPts val="1400"/>
              <a:buNone/>
              <a:defRPr sz="1400">
                <a:solidFill>
                  <a:schemeClr val="accent2"/>
                </a:solidFill>
              </a:defRPr>
            </a:lvl8pPr>
            <a:lvl9pPr lvl="8" rtl="0" algn="ctr">
              <a:lnSpc>
                <a:spcPct val="100000"/>
              </a:lnSpc>
              <a:spcBef>
                <a:spcPts val="1600"/>
              </a:spcBef>
              <a:spcAft>
                <a:spcPts val="1600"/>
              </a:spcAft>
              <a:buSzPts val="1400"/>
              <a:buNone/>
              <a:defRPr sz="1400">
                <a:solidFill>
                  <a:schemeClr val="accent2"/>
                </a:solidFill>
              </a:defRPr>
            </a:lvl9pPr>
          </a:lstStyle>
          <a:p/>
        </p:txBody>
      </p:sp>
      <p:sp>
        <p:nvSpPr>
          <p:cNvPr id="79" name="Google Shape;79;p9"/>
          <p:cNvSpPr txBox="1"/>
          <p:nvPr>
            <p:ph type="ctrTitle"/>
          </p:nvPr>
        </p:nvSpPr>
        <p:spPr>
          <a:xfrm>
            <a:off x="939300" y="349067"/>
            <a:ext cx="7265400" cy="834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l">
              <a:lnSpc>
                <a:spcPct val="100000"/>
              </a:lnSpc>
              <a:spcBef>
                <a:spcPts val="0"/>
              </a:spcBef>
              <a:spcAft>
                <a:spcPts val="0"/>
              </a:spcAft>
              <a:buClr>
                <a:schemeClr val="accent2"/>
              </a:buClr>
              <a:buSzPts val="2400"/>
              <a:buNone/>
              <a:defRPr sz="2400">
                <a:solidFill>
                  <a:schemeClr val="accent2"/>
                </a:solidFill>
              </a:defRPr>
            </a:lvl2pPr>
            <a:lvl3pPr lvl="2" rtl="0" algn="l">
              <a:lnSpc>
                <a:spcPct val="100000"/>
              </a:lnSpc>
              <a:spcBef>
                <a:spcPts val="0"/>
              </a:spcBef>
              <a:spcAft>
                <a:spcPts val="0"/>
              </a:spcAft>
              <a:buClr>
                <a:schemeClr val="accent2"/>
              </a:buClr>
              <a:buSzPts val="2400"/>
              <a:buNone/>
              <a:defRPr sz="2400">
                <a:solidFill>
                  <a:schemeClr val="accent2"/>
                </a:solidFill>
              </a:defRPr>
            </a:lvl3pPr>
            <a:lvl4pPr lvl="3" rtl="0" algn="l">
              <a:lnSpc>
                <a:spcPct val="100000"/>
              </a:lnSpc>
              <a:spcBef>
                <a:spcPts val="0"/>
              </a:spcBef>
              <a:spcAft>
                <a:spcPts val="0"/>
              </a:spcAft>
              <a:buClr>
                <a:schemeClr val="accent2"/>
              </a:buClr>
              <a:buSzPts val="2400"/>
              <a:buNone/>
              <a:defRPr sz="2400">
                <a:solidFill>
                  <a:schemeClr val="accent2"/>
                </a:solidFill>
              </a:defRPr>
            </a:lvl4pPr>
            <a:lvl5pPr lvl="4" rtl="0" algn="l">
              <a:lnSpc>
                <a:spcPct val="100000"/>
              </a:lnSpc>
              <a:spcBef>
                <a:spcPts val="0"/>
              </a:spcBef>
              <a:spcAft>
                <a:spcPts val="0"/>
              </a:spcAft>
              <a:buClr>
                <a:schemeClr val="accent2"/>
              </a:buClr>
              <a:buSzPts val="2400"/>
              <a:buNone/>
              <a:defRPr sz="2400">
                <a:solidFill>
                  <a:schemeClr val="accent2"/>
                </a:solidFill>
              </a:defRPr>
            </a:lvl5pPr>
            <a:lvl6pPr lvl="5" rtl="0" algn="l">
              <a:lnSpc>
                <a:spcPct val="100000"/>
              </a:lnSpc>
              <a:spcBef>
                <a:spcPts val="0"/>
              </a:spcBef>
              <a:spcAft>
                <a:spcPts val="0"/>
              </a:spcAft>
              <a:buClr>
                <a:schemeClr val="accent2"/>
              </a:buClr>
              <a:buSzPts val="2400"/>
              <a:buNone/>
              <a:defRPr sz="2400">
                <a:solidFill>
                  <a:schemeClr val="accent2"/>
                </a:solidFill>
              </a:defRPr>
            </a:lvl6pPr>
            <a:lvl7pPr lvl="6" rtl="0" algn="l">
              <a:lnSpc>
                <a:spcPct val="100000"/>
              </a:lnSpc>
              <a:spcBef>
                <a:spcPts val="0"/>
              </a:spcBef>
              <a:spcAft>
                <a:spcPts val="0"/>
              </a:spcAft>
              <a:buClr>
                <a:schemeClr val="accent2"/>
              </a:buClr>
              <a:buSzPts val="2400"/>
              <a:buNone/>
              <a:defRPr sz="2400">
                <a:solidFill>
                  <a:schemeClr val="accent2"/>
                </a:solidFill>
              </a:defRPr>
            </a:lvl7pPr>
            <a:lvl8pPr lvl="7" rtl="0" algn="l">
              <a:lnSpc>
                <a:spcPct val="100000"/>
              </a:lnSpc>
              <a:spcBef>
                <a:spcPts val="0"/>
              </a:spcBef>
              <a:spcAft>
                <a:spcPts val="0"/>
              </a:spcAft>
              <a:buClr>
                <a:schemeClr val="accent2"/>
              </a:buClr>
              <a:buSzPts val="2400"/>
              <a:buNone/>
              <a:defRPr sz="2400">
                <a:solidFill>
                  <a:schemeClr val="accent2"/>
                </a:solidFill>
              </a:defRPr>
            </a:lvl8pPr>
            <a:lvl9pPr lvl="8" rtl="0" algn="l">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0"/>
          <p:cNvSpPr txBox="1"/>
          <p:nvPr>
            <p:ph idx="1" type="subTitle"/>
          </p:nvPr>
        </p:nvSpPr>
        <p:spPr>
          <a:xfrm>
            <a:off x="1035650" y="2771600"/>
            <a:ext cx="3231900" cy="109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lgn="r">
              <a:lnSpc>
                <a:spcPct val="100000"/>
              </a:lnSpc>
              <a:spcBef>
                <a:spcPts val="1600"/>
              </a:spcBef>
              <a:spcAft>
                <a:spcPts val="0"/>
              </a:spcAft>
              <a:buSzPts val="1400"/>
              <a:buNone/>
              <a:defRPr sz="1400">
                <a:solidFill>
                  <a:schemeClr val="accent2"/>
                </a:solidFill>
              </a:defRPr>
            </a:lvl2pPr>
            <a:lvl3pPr lvl="2" rtl="0" algn="r">
              <a:lnSpc>
                <a:spcPct val="100000"/>
              </a:lnSpc>
              <a:spcBef>
                <a:spcPts val="1600"/>
              </a:spcBef>
              <a:spcAft>
                <a:spcPts val="0"/>
              </a:spcAft>
              <a:buSzPts val="1400"/>
              <a:buNone/>
              <a:defRPr sz="1400">
                <a:solidFill>
                  <a:schemeClr val="accent2"/>
                </a:solidFill>
              </a:defRPr>
            </a:lvl3pPr>
            <a:lvl4pPr lvl="3" rtl="0" algn="r">
              <a:lnSpc>
                <a:spcPct val="100000"/>
              </a:lnSpc>
              <a:spcBef>
                <a:spcPts val="1600"/>
              </a:spcBef>
              <a:spcAft>
                <a:spcPts val="0"/>
              </a:spcAft>
              <a:buSzPts val="1400"/>
              <a:buNone/>
              <a:defRPr sz="1400">
                <a:solidFill>
                  <a:schemeClr val="accent2"/>
                </a:solidFill>
              </a:defRPr>
            </a:lvl4pPr>
            <a:lvl5pPr lvl="4" rtl="0" algn="r">
              <a:lnSpc>
                <a:spcPct val="100000"/>
              </a:lnSpc>
              <a:spcBef>
                <a:spcPts val="1600"/>
              </a:spcBef>
              <a:spcAft>
                <a:spcPts val="0"/>
              </a:spcAft>
              <a:buSzPts val="1400"/>
              <a:buNone/>
              <a:defRPr sz="1400">
                <a:solidFill>
                  <a:schemeClr val="accent2"/>
                </a:solidFill>
              </a:defRPr>
            </a:lvl5pPr>
            <a:lvl6pPr lvl="5" rtl="0" algn="r">
              <a:lnSpc>
                <a:spcPct val="100000"/>
              </a:lnSpc>
              <a:spcBef>
                <a:spcPts val="1600"/>
              </a:spcBef>
              <a:spcAft>
                <a:spcPts val="0"/>
              </a:spcAft>
              <a:buSzPts val="1400"/>
              <a:buNone/>
              <a:defRPr sz="1400">
                <a:solidFill>
                  <a:schemeClr val="accent2"/>
                </a:solidFill>
              </a:defRPr>
            </a:lvl6pPr>
            <a:lvl7pPr lvl="6" rtl="0" algn="r">
              <a:lnSpc>
                <a:spcPct val="100000"/>
              </a:lnSpc>
              <a:spcBef>
                <a:spcPts val="1600"/>
              </a:spcBef>
              <a:spcAft>
                <a:spcPts val="0"/>
              </a:spcAft>
              <a:buSzPts val="1400"/>
              <a:buNone/>
              <a:defRPr sz="1400">
                <a:solidFill>
                  <a:schemeClr val="accent2"/>
                </a:solidFill>
              </a:defRPr>
            </a:lvl7pPr>
            <a:lvl8pPr lvl="7" rtl="0" algn="r">
              <a:lnSpc>
                <a:spcPct val="100000"/>
              </a:lnSpc>
              <a:spcBef>
                <a:spcPts val="1600"/>
              </a:spcBef>
              <a:spcAft>
                <a:spcPts val="0"/>
              </a:spcAft>
              <a:buSzPts val="1400"/>
              <a:buNone/>
              <a:defRPr sz="1400">
                <a:solidFill>
                  <a:schemeClr val="accent2"/>
                </a:solidFill>
              </a:defRPr>
            </a:lvl8pPr>
            <a:lvl9pPr lvl="8" rtl="0" algn="r">
              <a:lnSpc>
                <a:spcPct val="100000"/>
              </a:lnSpc>
              <a:spcBef>
                <a:spcPts val="1600"/>
              </a:spcBef>
              <a:spcAft>
                <a:spcPts val="1600"/>
              </a:spcAft>
              <a:buSzPts val="1400"/>
              <a:buNone/>
              <a:defRPr sz="1400">
                <a:solidFill>
                  <a:schemeClr val="accent2"/>
                </a:solidFill>
              </a:defRPr>
            </a:lvl9pPr>
          </a:lstStyle>
          <a:p/>
        </p:txBody>
      </p:sp>
      <p:sp>
        <p:nvSpPr>
          <p:cNvPr id="82" name="Google Shape;82;p10"/>
          <p:cNvSpPr txBox="1"/>
          <p:nvPr>
            <p:ph idx="2" type="subTitle"/>
          </p:nvPr>
        </p:nvSpPr>
        <p:spPr>
          <a:xfrm>
            <a:off x="4876450" y="2771575"/>
            <a:ext cx="3231900" cy="1095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chemeClr val="accent2"/>
                </a:solidFill>
              </a:defRPr>
            </a:lvl1pPr>
            <a:lvl2pPr lvl="1" rtl="0" algn="l">
              <a:lnSpc>
                <a:spcPct val="100000"/>
              </a:lnSpc>
              <a:spcBef>
                <a:spcPts val="1600"/>
              </a:spcBef>
              <a:spcAft>
                <a:spcPts val="0"/>
              </a:spcAft>
              <a:buSzPts val="1400"/>
              <a:buNone/>
              <a:defRPr sz="1400">
                <a:solidFill>
                  <a:schemeClr val="accent2"/>
                </a:solidFill>
              </a:defRPr>
            </a:lvl2pPr>
            <a:lvl3pPr lvl="2" rtl="0" algn="l">
              <a:lnSpc>
                <a:spcPct val="100000"/>
              </a:lnSpc>
              <a:spcBef>
                <a:spcPts val="1600"/>
              </a:spcBef>
              <a:spcAft>
                <a:spcPts val="0"/>
              </a:spcAft>
              <a:buSzPts val="1400"/>
              <a:buNone/>
              <a:defRPr sz="1400">
                <a:solidFill>
                  <a:schemeClr val="accent2"/>
                </a:solidFill>
              </a:defRPr>
            </a:lvl3pPr>
            <a:lvl4pPr lvl="3" rtl="0" algn="l">
              <a:lnSpc>
                <a:spcPct val="100000"/>
              </a:lnSpc>
              <a:spcBef>
                <a:spcPts val="1600"/>
              </a:spcBef>
              <a:spcAft>
                <a:spcPts val="0"/>
              </a:spcAft>
              <a:buSzPts val="1400"/>
              <a:buNone/>
              <a:defRPr sz="1400">
                <a:solidFill>
                  <a:schemeClr val="accent2"/>
                </a:solidFill>
              </a:defRPr>
            </a:lvl4pPr>
            <a:lvl5pPr lvl="4" rtl="0" algn="l">
              <a:lnSpc>
                <a:spcPct val="100000"/>
              </a:lnSpc>
              <a:spcBef>
                <a:spcPts val="1600"/>
              </a:spcBef>
              <a:spcAft>
                <a:spcPts val="0"/>
              </a:spcAft>
              <a:buSzPts val="1400"/>
              <a:buNone/>
              <a:defRPr sz="1400">
                <a:solidFill>
                  <a:schemeClr val="accent2"/>
                </a:solidFill>
              </a:defRPr>
            </a:lvl5pPr>
            <a:lvl6pPr lvl="5" rtl="0" algn="l">
              <a:lnSpc>
                <a:spcPct val="100000"/>
              </a:lnSpc>
              <a:spcBef>
                <a:spcPts val="1600"/>
              </a:spcBef>
              <a:spcAft>
                <a:spcPts val="0"/>
              </a:spcAft>
              <a:buSzPts val="1400"/>
              <a:buNone/>
              <a:defRPr sz="1400">
                <a:solidFill>
                  <a:schemeClr val="accent2"/>
                </a:solidFill>
              </a:defRPr>
            </a:lvl6pPr>
            <a:lvl7pPr lvl="6" rtl="0" algn="l">
              <a:lnSpc>
                <a:spcPct val="100000"/>
              </a:lnSpc>
              <a:spcBef>
                <a:spcPts val="1600"/>
              </a:spcBef>
              <a:spcAft>
                <a:spcPts val="0"/>
              </a:spcAft>
              <a:buSzPts val="1400"/>
              <a:buNone/>
              <a:defRPr sz="1400">
                <a:solidFill>
                  <a:schemeClr val="accent2"/>
                </a:solidFill>
              </a:defRPr>
            </a:lvl7pPr>
            <a:lvl8pPr lvl="7" rtl="0" algn="l">
              <a:lnSpc>
                <a:spcPct val="100000"/>
              </a:lnSpc>
              <a:spcBef>
                <a:spcPts val="1600"/>
              </a:spcBef>
              <a:spcAft>
                <a:spcPts val="0"/>
              </a:spcAft>
              <a:buSzPts val="1400"/>
              <a:buNone/>
              <a:defRPr sz="1400">
                <a:solidFill>
                  <a:schemeClr val="accent2"/>
                </a:solidFill>
              </a:defRPr>
            </a:lvl8pPr>
            <a:lvl9pPr lvl="8" rtl="0" algn="l">
              <a:lnSpc>
                <a:spcPct val="100000"/>
              </a:lnSpc>
              <a:spcBef>
                <a:spcPts val="1600"/>
              </a:spcBef>
              <a:spcAft>
                <a:spcPts val="1600"/>
              </a:spcAft>
              <a:buSzPts val="1400"/>
              <a:buNone/>
              <a:defRPr sz="1400">
                <a:solidFill>
                  <a:schemeClr val="accent2"/>
                </a:solidFill>
              </a:defRPr>
            </a:lvl9pPr>
          </a:lstStyle>
          <a:p/>
        </p:txBody>
      </p:sp>
      <p:sp>
        <p:nvSpPr>
          <p:cNvPr id="83" name="Google Shape;83;p10"/>
          <p:cNvSpPr txBox="1"/>
          <p:nvPr>
            <p:ph idx="3" type="subTitle"/>
          </p:nvPr>
        </p:nvSpPr>
        <p:spPr>
          <a:xfrm>
            <a:off x="1035675" y="2255300"/>
            <a:ext cx="3231900" cy="513000"/>
          </a:xfrm>
          <a:prstGeom prst="rect">
            <a:avLst/>
          </a:prstGeom>
          <a:noFill/>
          <a:ln>
            <a:noFill/>
          </a:ln>
        </p:spPr>
        <p:txBody>
          <a:bodyPr anchorCtr="0" anchor="b" bIns="0" lIns="91425" spcFirstLastPara="1" rIns="91425" wrap="square" tIns="91425">
            <a:noAutofit/>
          </a:bodyPr>
          <a:lstStyle>
            <a:lvl1pPr lvl="0" rtl="0" algn="r">
              <a:lnSpc>
                <a:spcPct val="100000"/>
              </a:lnSpc>
              <a:spcBef>
                <a:spcPts val="0"/>
              </a:spcBef>
              <a:spcAft>
                <a:spcPts val="0"/>
              </a:spcAft>
              <a:buSzPts val="1400"/>
              <a:buNone/>
              <a:defRPr sz="2400">
                <a:solidFill>
                  <a:schemeClr val="accent2"/>
                </a:solidFill>
                <a:latin typeface="Saira Semi Condensed"/>
                <a:ea typeface="Saira Semi Condensed"/>
                <a:cs typeface="Saira Semi Condensed"/>
                <a:sym typeface="Saira Semi Condensed"/>
              </a:defRPr>
            </a:lvl1pPr>
            <a:lvl2pPr lvl="1"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2pPr>
            <a:lvl3pPr lvl="2"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3pPr>
            <a:lvl4pPr lvl="3"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4pPr>
            <a:lvl5pPr lvl="4"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5pPr>
            <a:lvl6pPr lvl="5"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6pPr>
            <a:lvl7pPr lvl="6"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7pPr>
            <a:lvl8pPr lvl="7" rtl="0" algn="r">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8pPr>
            <a:lvl9pPr lvl="8" rtl="0" algn="r">
              <a:lnSpc>
                <a:spcPct val="100000"/>
              </a:lnSpc>
              <a:spcBef>
                <a:spcPts val="1600"/>
              </a:spcBef>
              <a:spcAft>
                <a:spcPts val="1600"/>
              </a:spcAft>
              <a:buSzPts val="1400"/>
              <a:buNone/>
              <a:defRPr sz="2400">
                <a:solidFill>
                  <a:schemeClr val="accent2"/>
                </a:solidFill>
                <a:latin typeface="Saira Semi Condensed"/>
                <a:ea typeface="Saira Semi Condensed"/>
                <a:cs typeface="Saira Semi Condensed"/>
                <a:sym typeface="Saira Semi Condensed"/>
              </a:defRPr>
            </a:lvl9pPr>
          </a:lstStyle>
          <a:p/>
        </p:txBody>
      </p:sp>
      <p:sp>
        <p:nvSpPr>
          <p:cNvPr id="84" name="Google Shape;84;p10"/>
          <p:cNvSpPr txBox="1"/>
          <p:nvPr>
            <p:ph idx="4" type="subTitle"/>
          </p:nvPr>
        </p:nvSpPr>
        <p:spPr>
          <a:xfrm>
            <a:off x="4876450" y="2258584"/>
            <a:ext cx="3231900" cy="513000"/>
          </a:xfrm>
          <a:prstGeom prst="rect">
            <a:avLst/>
          </a:prstGeom>
          <a:noFill/>
          <a:ln>
            <a:noFill/>
          </a:ln>
        </p:spPr>
        <p:txBody>
          <a:bodyPr anchorCtr="0" anchor="b" bIns="0" lIns="91425" spcFirstLastPara="1" rIns="91425" wrap="square" tIns="91425">
            <a:noAutofit/>
          </a:bodyPr>
          <a:lstStyle>
            <a:lvl1pPr lvl="0" rtl="0" algn="l">
              <a:lnSpc>
                <a:spcPct val="100000"/>
              </a:lnSpc>
              <a:spcBef>
                <a:spcPts val="0"/>
              </a:spcBef>
              <a:spcAft>
                <a:spcPts val="0"/>
              </a:spcAft>
              <a:buSzPts val="1400"/>
              <a:buNone/>
              <a:defRPr sz="2400">
                <a:solidFill>
                  <a:schemeClr val="accent2"/>
                </a:solidFill>
                <a:latin typeface="Saira Semi Condensed"/>
                <a:ea typeface="Saira Semi Condensed"/>
                <a:cs typeface="Saira Semi Condensed"/>
                <a:sym typeface="Saira Semi Condensed"/>
              </a:defRPr>
            </a:lvl1pPr>
            <a:lvl2pPr lvl="1"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2pPr>
            <a:lvl3pPr lvl="2"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3pPr>
            <a:lvl4pPr lvl="3"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4pPr>
            <a:lvl5pPr lvl="4"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5pPr>
            <a:lvl6pPr lvl="5"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6pPr>
            <a:lvl7pPr lvl="6"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7pPr>
            <a:lvl8pPr lvl="7" rtl="0" algn="l">
              <a:lnSpc>
                <a:spcPct val="100000"/>
              </a:lnSpc>
              <a:spcBef>
                <a:spcPts val="1600"/>
              </a:spcBef>
              <a:spcAft>
                <a:spcPts val="0"/>
              </a:spcAft>
              <a:buSzPts val="1400"/>
              <a:buNone/>
              <a:defRPr sz="2400">
                <a:solidFill>
                  <a:schemeClr val="accent2"/>
                </a:solidFill>
                <a:latin typeface="Saira Semi Condensed"/>
                <a:ea typeface="Saira Semi Condensed"/>
                <a:cs typeface="Saira Semi Condensed"/>
                <a:sym typeface="Saira Semi Condensed"/>
              </a:defRPr>
            </a:lvl8pPr>
            <a:lvl9pPr lvl="8" rtl="0" algn="l">
              <a:lnSpc>
                <a:spcPct val="100000"/>
              </a:lnSpc>
              <a:spcBef>
                <a:spcPts val="1600"/>
              </a:spcBef>
              <a:spcAft>
                <a:spcPts val="1600"/>
              </a:spcAft>
              <a:buSzPts val="1400"/>
              <a:buNone/>
              <a:defRPr sz="2400">
                <a:solidFill>
                  <a:schemeClr val="accent2"/>
                </a:solidFill>
                <a:latin typeface="Saira Semi Condensed"/>
                <a:ea typeface="Saira Semi Condensed"/>
                <a:cs typeface="Saira Semi Condensed"/>
                <a:sym typeface="Saira Semi Condensed"/>
              </a:defRPr>
            </a:lvl9pPr>
          </a:lstStyle>
          <a:p/>
        </p:txBody>
      </p:sp>
      <p:sp>
        <p:nvSpPr>
          <p:cNvPr id="85" name="Google Shape;85;p10"/>
          <p:cNvSpPr txBox="1"/>
          <p:nvPr>
            <p:ph type="ctrTitle"/>
          </p:nvPr>
        </p:nvSpPr>
        <p:spPr>
          <a:xfrm>
            <a:off x="939300" y="351847"/>
            <a:ext cx="7265400" cy="51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400"/>
              <a:buNone/>
              <a:defRPr sz="2400">
                <a:solidFill>
                  <a:schemeClr val="accent2"/>
                </a:solidFill>
              </a:defRPr>
            </a:lvl1pPr>
            <a:lvl2pPr lvl="1" rtl="0" algn="ctr">
              <a:lnSpc>
                <a:spcPct val="100000"/>
              </a:lnSpc>
              <a:spcBef>
                <a:spcPts val="0"/>
              </a:spcBef>
              <a:spcAft>
                <a:spcPts val="0"/>
              </a:spcAft>
              <a:buClr>
                <a:schemeClr val="accent2"/>
              </a:buClr>
              <a:buSzPts val="2400"/>
              <a:buNone/>
              <a:defRPr sz="2400">
                <a:solidFill>
                  <a:schemeClr val="accent2"/>
                </a:solidFill>
              </a:defRPr>
            </a:lvl2pPr>
            <a:lvl3pPr lvl="2" rtl="0" algn="ctr">
              <a:lnSpc>
                <a:spcPct val="100000"/>
              </a:lnSpc>
              <a:spcBef>
                <a:spcPts val="0"/>
              </a:spcBef>
              <a:spcAft>
                <a:spcPts val="0"/>
              </a:spcAft>
              <a:buClr>
                <a:schemeClr val="accent2"/>
              </a:buClr>
              <a:buSzPts val="2400"/>
              <a:buNone/>
              <a:defRPr sz="2400">
                <a:solidFill>
                  <a:schemeClr val="accent2"/>
                </a:solidFill>
              </a:defRPr>
            </a:lvl3pPr>
            <a:lvl4pPr lvl="3" rtl="0" algn="ctr">
              <a:lnSpc>
                <a:spcPct val="100000"/>
              </a:lnSpc>
              <a:spcBef>
                <a:spcPts val="0"/>
              </a:spcBef>
              <a:spcAft>
                <a:spcPts val="0"/>
              </a:spcAft>
              <a:buClr>
                <a:schemeClr val="accent2"/>
              </a:buClr>
              <a:buSzPts val="2400"/>
              <a:buNone/>
              <a:defRPr sz="2400">
                <a:solidFill>
                  <a:schemeClr val="accent2"/>
                </a:solidFill>
              </a:defRPr>
            </a:lvl4pPr>
            <a:lvl5pPr lvl="4" rtl="0" algn="ctr">
              <a:lnSpc>
                <a:spcPct val="100000"/>
              </a:lnSpc>
              <a:spcBef>
                <a:spcPts val="0"/>
              </a:spcBef>
              <a:spcAft>
                <a:spcPts val="0"/>
              </a:spcAft>
              <a:buClr>
                <a:schemeClr val="accent2"/>
              </a:buClr>
              <a:buSzPts val="2400"/>
              <a:buNone/>
              <a:defRPr sz="2400">
                <a:solidFill>
                  <a:schemeClr val="accent2"/>
                </a:solidFill>
              </a:defRPr>
            </a:lvl5pPr>
            <a:lvl6pPr lvl="5" rtl="0" algn="ctr">
              <a:lnSpc>
                <a:spcPct val="100000"/>
              </a:lnSpc>
              <a:spcBef>
                <a:spcPts val="0"/>
              </a:spcBef>
              <a:spcAft>
                <a:spcPts val="0"/>
              </a:spcAft>
              <a:buClr>
                <a:schemeClr val="accent2"/>
              </a:buClr>
              <a:buSzPts val="2400"/>
              <a:buNone/>
              <a:defRPr sz="2400">
                <a:solidFill>
                  <a:schemeClr val="accent2"/>
                </a:solidFill>
              </a:defRPr>
            </a:lvl6pPr>
            <a:lvl7pPr lvl="6" rtl="0" algn="ctr">
              <a:lnSpc>
                <a:spcPct val="100000"/>
              </a:lnSpc>
              <a:spcBef>
                <a:spcPts val="0"/>
              </a:spcBef>
              <a:spcAft>
                <a:spcPts val="0"/>
              </a:spcAft>
              <a:buClr>
                <a:schemeClr val="accent2"/>
              </a:buClr>
              <a:buSzPts val="2400"/>
              <a:buNone/>
              <a:defRPr sz="2400">
                <a:solidFill>
                  <a:schemeClr val="accent2"/>
                </a:solidFill>
              </a:defRPr>
            </a:lvl7pPr>
            <a:lvl8pPr lvl="7" rtl="0" algn="ctr">
              <a:lnSpc>
                <a:spcPct val="100000"/>
              </a:lnSpc>
              <a:spcBef>
                <a:spcPts val="0"/>
              </a:spcBef>
              <a:spcAft>
                <a:spcPts val="0"/>
              </a:spcAft>
              <a:buClr>
                <a:schemeClr val="accent2"/>
              </a:buClr>
              <a:buSzPts val="2400"/>
              <a:buNone/>
              <a:defRPr sz="2400">
                <a:solidFill>
                  <a:schemeClr val="accent2"/>
                </a:solidFill>
              </a:defRPr>
            </a:lvl8pPr>
            <a:lvl9pPr lvl="8" rtl="0" algn="ctr">
              <a:lnSpc>
                <a:spcPct val="100000"/>
              </a:lnSpc>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1pPr>
            <a:lvl2pPr lvl="1"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2pPr>
            <a:lvl3pPr lvl="2"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3pPr>
            <a:lvl4pPr lvl="3"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4pPr>
            <a:lvl5pPr lvl="4"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5pPr>
            <a:lvl6pPr lvl="5"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6pPr>
            <a:lvl7pPr lvl="6"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7pPr>
            <a:lvl8pPr lvl="7"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8pPr>
            <a:lvl9pPr lvl="8" marR="0" rtl="0" algn="l">
              <a:lnSpc>
                <a:spcPct val="100000"/>
              </a:lnSpc>
              <a:spcBef>
                <a:spcPts val="0"/>
              </a:spcBef>
              <a:spcAft>
                <a:spcPts val="0"/>
              </a:spcAft>
              <a:buClr>
                <a:srgbClr val="FFFFFF"/>
              </a:buClr>
              <a:buSzPts val="4800"/>
              <a:buFont typeface="Saira SemiCondensed Medium"/>
              <a:buNone/>
              <a:defRPr b="0" i="0" sz="4800" u="none" cap="none" strike="noStrike">
                <a:solidFill>
                  <a:srgbClr val="FFFFFF"/>
                </a:solidFill>
                <a:latin typeface="Saira SemiCondensed Medium"/>
                <a:ea typeface="Saira SemiCondensed Medium"/>
                <a:cs typeface="Saira SemiCondensed Medium"/>
                <a:sym typeface="Saira SemiCondensed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1pPr>
            <a:lvl2pPr indent="-317500" lvl="1" marL="9144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2pPr>
            <a:lvl3pPr indent="-317500" lvl="2" marL="13716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3pPr>
            <a:lvl4pPr indent="-317500" lvl="3" marL="18288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4pPr>
            <a:lvl5pPr indent="-317500" lvl="4" marL="22860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5pPr>
            <a:lvl6pPr indent="-317500" lvl="5" marL="27432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6pPr>
            <a:lvl7pPr indent="-317500" lvl="6" marL="32004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7pPr>
            <a:lvl8pPr indent="-317500" lvl="7" marL="3657600" marR="0" rtl="0" algn="l">
              <a:lnSpc>
                <a:spcPct val="115000"/>
              </a:lnSpc>
              <a:spcBef>
                <a:spcPts val="1600"/>
              </a:spcBef>
              <a:spcAft>
                <a:spcPts val="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8pPr>
            <a:lvl9pPr indent="-317500" lvl="8" marL="4114800" marR="0" rtl="0" algn="l">
              <a:lnSpc>
                <a:spcPct val="115000"/>
              </a:lnSpc>
              <a:spcBef>
                <a:spcPts val="1600"/>
              </a:spcBef>
              <a:spcAft>
                <a:spcPts val="1600"/>
              </a:spcAft>
              <a:buClr>
                <a:srgbClr val="FFFFFF"/>
              </a:buClr>
              <a:buSzPts val="1400"/>
              <a:buFont typeface="Anaheim"/>
              <a:buChar char="■"/>
              <a:defRPr b="0" i="0" sz="1400" u="none" cap="none" strike="noStrike">
                <a:solidFill>
                  <a:srgbClr val="FFFFFF"/>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3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3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5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20.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19.png"/><Relationship Id="rId10"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9.png"/><Relationship Id="rId5" Type="http://schemas.openxmlformats.org/officeDocument/2006/relationships/image" Target="../media/image26.png"/><Relationship Id="rId6" Type="http://schemas.openxmlformats.org/officeDocument/2006/relationships/image" Target="../media/image34.png"/><Relationship Id="rId7" Type="http://schemas.openxmlformats.org/officeDocument/2006/relationships/image" Target="../media/image30.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7.png"/><Relationship Id="rId5" Type="http://schemas.openxmlformats.org/officeDocument/2006/relationships/image" Target="../media/image47.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hyperlink" Target="https://www.tableau.com/about/blog/2020/3/coronavirus-data-hub-faq" TargetMode="External"/><Relationship Id="rId4" Type="http://schemas.openxmlformats.org/officeDocument/2006/relationships/hyperlink" Target="https://www.kaggle.com/sudalairajkumar/covid19-in-usa#us_covid19_daily.csv" TargetMode="External"/><Relationship Id="rId5" Type="http://schemas.openxmlformats.org/officeDocument/2006/relationships/hyperlink" Target="https://www.kaggle.com/allen-institute-for-ai/CORD-19-research-challen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ctrTitle"/>
          </p:nvPr>
        </p:nvSpPr>
        <p:spPr>
          <a:xfrm flipH="1">
            <a:off x="3379471" y="2290975"/>
            <a:ext cx="5044500" cy="108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Coronavirus</a:t>
            </a:r>
            <a:endParaRPr/>
          </a:p>
          <a:p>
            <a:pPr indent="0" lvl="0" marL="0" rtl="0" algn="r">
              <a:spcBef>
                <a:spcPts val="0"/>
              </a:spcBef>
              <a:spcAft>
                <a:spcPts val="0"/>
              </a:spcAft>
              <a:buNone/>
            </a:pPr>
            <a:r>
              <a:rPr lang="en"/>
              <a:t>Project</a:t>
            </a:r>
            <a:endParaRPr/>
          </a:p>
        </p:txBody>
      </p:sp>
      <p:sp>
        <p:nvSpPr>
          <p:cNvPr id="192" name="Google Shape;192;p30"/>
          <p:cNvSpPr txBox="1"/>
          <p:nvPr>
            <p:ph idx="1" type="subTitle"/>
          </p:nvPr>
        </p:nvSpPr>
        <p:spPr>
          <a:xfrm flipH="1">
            <a:off x="4721687" y="3220316"/>
            <a:ext cx="370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Team Quandary Peak</a:t>
            </a:r>
            <a:endParaRPr/>
          </a:p>
          <a:p>
            <a:pPr indent="0" lvl="0" marL="0" rtl="0" algn="r">
              <a:spcBef>
                <a:spcPts val="0"/>
              </a:spcBef>
              <a:spcAft>
                <a:spcPts val="0"/>
              </a:spcAft>
              <a:buNone/>
            </a:pPr>
            <a:r>
              <a:rPr lang="en" sz="1400"/>
              <a:t>Candice Chuang, Qingdi Xiao, Wen Huang, Wenbin Yang, Yuxiang Wang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9"/>
          <p:cNvSpPr txBox="1"/>
          <p:nvPr/>
        </p:nvSpPr>
        <p:spPr>
          <a:xfrm>
            <a:off x="894000" y="741000"/>
            <a:ext cx="7575600" cy="9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aira SemiCondensed Medium"/>
                <a:ea typeface="Saira SemiCondensed Medium"/>
                <a:cs typeface="Saira SemiCondensed Medium"/>
                <a:sym typeface="Saira SemiCondensed Medium"/>
              </a:rPr>
              <a:t>Before</a:t>
            </a:r>
            <a:r>
              <a:rPr lang="en" sz="4800">
                <a:solidFill>
                  <a:schemeClr val="dk1"/>
                </a:solidFill>
                <a:latin typeface="Anaheim"/>
                <a:ea typeface="Anaheim"/>
                <a:cs typeface="Anaheim"/>
                <a:sym typeface="Anaheim"/>
              </a:rPr>
              <a:t> </a:t>
            </a:r>
            <a:r>
              <a:rPr lang="en" sz="3600">
                <a:solidFill>
                  <a:srgbClr val="FFFFFF"/>
                </a:solidFill>
                <a:latin typeface="Saira SemiCondensed Medium"/>
                <a:ea typeface="Saira SemiCondensed Medium"/>
                <a:cs typeface="Saira SemiCondensed Medium"/>
                <a:sym typeface="Saira SemiCondensed Medium"/>
              </a:rPr>
              <a:t>Word Cloud...</a:t>
            </a:r>
            <a:endParaRPr sz="4800">
              <a:solidFill>
                <a:schemeClr val="dk1"/>
              </a:solidFill>
              <a:latin typeface="Anaheim"/>
              <a:ea typeface="Anaheim"/>
              <a:cs typeface="Anaheim"/>
              <a:sym typeface="Anaheim"/>
            </a:endParaRPr>
          </a:p>
        </p:txBody>
      </p:sp>
      <p:sp>
        <p:nvSpPr>
          <p:cNvPr id="297" name="Google Shape;297;p39"/>
          <p:cNvSpPr txBox="1"/>
          <p:nvPr/>
        </p:nvSpPr>
        <p:spPr>
          <a:xfrm>
            <a:off x="894000" y="1765500"/>
            <a:ext cx="7842300" cy="3121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Data Cleaning</a:t>
            </a:r>
            <a:r>
              <a:rPr b="1" lang="en" sz="2400">
                <a:solidFill>
                  <a:srgbClr val="FFFFFF"/>
                </a:solidFill>
                <a:latin typeface="Anaheim"/>
                <a:ea typeface="Anaheim"/>
                <a:cs typeface="Anaheim"/>
                <a:sym typeface="Anaheim"/>
              </a:rPr>
              <a:t> </a:t>
            </a:r>
            <a:endParaRPr b="1" sz="2400">
              <a:solidFill>
                <a:srgbClr val="FFFFFF"/>
              </a:solidFill>
              <a:latin typeface="Anaheim"/>
              <a:ea typeface="Anaheim"/>
              <a:cs typeface="Anaheim"/>
              <a:sym typeface="Anaheim"/>
            </a:endParaRPr>
          </a:p>
          <a:p>
            <a:pPr indent="-381000" lvl="1" marL="9144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Group news by date</a:t>
            </a:r>
            <a:endParaRPr b="1" sz="2400">
              <a:solidFill>
                <a:srgbClr val="FFFFFF"/>
              </a:solidFill>
              <a:latin typeface="Anaheim"/>
              <a:ea typeface="Anaheim"/>
              <a:cs typeface="Anaheim"/>
              <a:sym typeface="Anaheim"/>
            </a:endParaRPr>
          </a:p>
          <a:p>
            <a:pPr indent="-381000" lvl="1" marL="9144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Remove Punctuations, some unwanted words by Spark</a:t>
            </a:r>
            <a:endParaRPr b="1" sz="2400">
              <a:solidFill>
                <a:srgbClr val="FFFFFF"/>
              </a:solidFill>
              <a:latin typeface="Anaheim"/>
              <a:ea typeface="Anaheim"/>
              <a:cs typeface="Anaheim"/>
              <a:sym typeface="Anaheim"/>
            </a:endParaRPr>
          </a:p>
          <a:p>
            <a:pPr indent="-381000" lvl="1" marL="9144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Get the Top 10 frequent words by Spark on </a:t>
            </a:r>
            <a:endParaRPr b="1" sz="2400">
              <a:solidFill>
                <a:srgbClr val="FFFFFF"/>
              </a:solidFill>
              <a:latin typeface="Anaheim"/>
              <a:ea typeface="Anaheim"/>
              <a:cs typeface="Anaheim"/>
              <a:sym typeface="Anaheim"/>
            </a:endParaRPr>
          </a:p>
          <a:p>
            <a:pPr indent="-381000" lvl="2" marL="13716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all news </a:t>
            </a:r>
            <a:endParaRPr b="1" sz="2400">
              <a:solidFill>
                <a:srgbClr val="FFFFFF"/>
              </a:solidFill>
              <a:latin typeface="Anaheim"/>
              <a:ea typeface="Anaheim"/>
              <a:cs typeface="Anaheim"/>
              <a:sym typeface="Anaheim"/>
            </a:endParaRPr>
          </a:p>
          <a:p>
            <a:pPr indent="-381000" lvl="2" marL="13716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daily news</a:t>
            </a:r>
            <a:endParaRPr b="1" sz="2400">
              <a:solidFill>
                <a:srgbClr val="FFFFFF"/>
              </a:solidFill>
              <a:latin typeface="Anaheim"/>
              <a:ea typeface="Anaheim"/>
              <a:cs typeface="Anaheim"/>
              <a:sym typeface="Anaheim"/>
            </a:endParaRPr>
          </a:p>
        </p:txBody>
      </p:sp>
      <p:sp>
        <p:nvSpPr>
          <p:cNvPr id="298" name="Google Shape;298;p39"/>
          <p:cNvSpPr txBox="1"/>
          <p:nvPr>
            <p:ph idx="4294967295" type="title"/>
          </p:nvPr>
        </p:nvSpPr>
        <p:spPr>
          <a:xfrm flipH="1">
            <a:off x="0" y="-5220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40"/>
          <p:cNvPicPr preferRelativeResize="0"/>
          <p:nvPr/>
        </p:nvPicPr>
        <p:blipFill>
          <a:blip r:embed="rId3">
            <a:alphaModFix/>
          </a:blip>
          <a:stretch>
            <a:fillRect/>
          </a:stretch>
        </p:blipFill>
        <p:spPr>
          <a:xfrm>
            <a:off x="2564575" y="771213"/>
            <a:ext cx="6398900" cy="3601075"/>
          </a:xfrm>
          <a:prstGeom prst="rect">
            <a:avLst/>
          </a:prstGeom>
          <a:noFill/>
          <a:ln>
            <a:noFill/>
          </a:ln>
          <a:effectLst>
            <a:outerShdw blurRad="57150" rotWithShape="0" algn="bl" dir="5400000" dist="19050">
              <a:srgbClr val="000000">
                <a:alpha val="58999"/>
              </a:srgbClr>
            </a:outerShdw>
          </a:effectLst>
        </p:spPr>
      </p:pic>
      <p:pic>
        <p:nvPicPr>
          <p:cNvPr id="304" name="Google Shape;304;p40"/>
          <p:cNvPicPr preferRelativeResize="0"/>
          <p:nvPr/>
        </p:nvPicPr>
        <p:blipFill>
          <a:blip r:embed="rId4">
            <a:alphaModFix amt="16000"/>
          </a:blip>
          <a:stretch>
            <a:fillRect/>
          </a:stretch>
        </p:blipFill>
        <p:spPr>
          <a:xfrm>
            <a:off x="2483026" y="725313"/>
            <a:ext cx="6561999" cy="3692875"/>
          </a:xfrm>
          <a:prstGeom prst="rect">
            <a:avLst/>
          </a:prstGeom>
          <a:noFill/>
          <a:ln>
            <a:noFill/>
          </a:ln>
          <a:effectLst>
            <a:outerShdw blurRad="57150" rotWithShape="0" algn="bl" dir="5400000" dist="19050">
              <a:srgbClr val="000000">
                <a:alpha val="58999"/>
              </a:srgbClr>
            </a:outerShdw>
          </a:effectLst>
        </p:spPr>
      </p:pic>
      <p:sp>
        <p:nvSpPr>
          <p:cNvPr id="305" name="Google Shape;305;p40"/>
          <p:cNvSpPr txBox="1"/>
          <p:nvPr>
            <p:ph idx="4294967295" type="title"/>
          </p:nvPr>
        </p:nvSpPr>
        <p:spPr>
          <a:xfrm flipH="1">
            <a:off x="0" y="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
        <p:nvSpPr>
          <p:cNvPr id="306" name="Google Shape;306;p40"/>
          <p:cNvSpPr txBox="1"/>
          <p:nvPr>
            <p:ph type="title"/>
          </p:nvPr>
        </p:nvSpPr>
        <p:spPr>
          <a:xfrm>
            <a:off x="464200" y="1101500"/>
            <a:ext cx="1837200" cy="19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Word Count </a:t>
            </a:r>
            <a:endParaRPr/>
          </a:p>
        </p:txBody>
      </p:sp>
      <p:sp>
        <p:nvSpPr>
          <p:cNvPr id="307" name="Google Shape;307;p40"/>
          <p:cNvSpPr txBox="1"/>
          <p:nvPr/>
        </p:nvSpPr>
        <p:spPr>
          <a:xfrm>
            <a:off x="464200" y="3003500"/>
            <a:ext cx="1837200" cy="10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aira SemiCondensed Medium"/>
                <a:ea typeface="Saira SemiCondensed Medium"/>
                <a:cs typeface="Saira SemiCondensed Medium"/>
                <a:sym typeface="Saira SemiCondensed Medium"/>
              </a:rPr>
              <a:t>from  1/8 to 3/27</a:t>
            </a:r>
            <a:endParaRPr sz="2400">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idx="4294967295" type="title"/>
          </p:nvPr>
        </p:nvSpPr>
        <p:spPr>
          <a:xfrm flipH="1">
            <a:off x="0" y="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
        <p:nvSpPr>
          <p:cNvPr id="313" name="Google Shape;313;p41"/>
          <p:cNvSpPr txBox="1"/>
          <p:nvPr>
            <p:ph type="title"/>
          </p:nvPr>
        </p:nvSpPr>
        <p:spPr>
          <a:xfrm>
            <a:off x="280650" y="1134547"/>
            <a:ext cx="1837200" cy="162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Daily News</a:t>
            </a:r>
            <a:endParaRPr>
              <a:solidFill>
                <a:srgbClr val="FFFFFF"/>
              </a:solidFill>
            </a:endParaRPr>
          </a:p>
        </p:txBody>
      </p:sp>
      <p:sp>
        <p:nvSpPr>
          <p:cNvPr id="314" name="Google Shape;314;p41"/>
          <p:cNvSpPr txBox="1"/>
          <p:nvPr/>
        </p:nvSpPr>
        <p:spPr>
          <a:xfrm>
            <a:off x="176100" y="2857675"/>
            <a:ext cx="2046300" cy="7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First 10 days</a:t>
            </a:r>
            <a:endParaRPr b="1" sz="2400">
              <a:solidFill>
                <a:srgbClr val="FFFFFF"/>
              </a:solidFill>
              <a:latin typeface="Anaheim"/>
              <a:ea typeface="Anaheim"/>
              <a:cs typeface="Anaheim"/>
              <a:sym typeface="Anaheim"/>
            </a:endParaRPr>
          </a:p>
          <a:p>
            <a:pPr indent="0" lvl="0" marL="0" rtl="0" algn="ctr">
              <a:spcBef>
                <a:spcPts val="0"/>
              </a:spcBef>
              <a:spcAft>
                <a:spcPts val="0"/>
              </a:spcAft>
              <a:buNone/>
            </a:pPr>
            <a:r>
              <a:rPr b="1" lang="en" sz="2400">
                <a:solidFill>
                  <a:srgbClr val="FFFFFF"/>
                </a:solidFill>
                <a:latin typeface="Anaheim"/>
                <a:ea typeface="Anaheim"/>
                <a:cs typeface="Anaheim"/>
                <a:sym typeface="Anaheim"/>
              </a:rPr>
              <a:t>(January)</a:t>
            </a:r>
            <a:endParaRPr b="1" sz="2400">
              <a:solidFill>
                <a:srgbClr val="FFFFFF"/>
              </a:solidFill>
              <a:latin typeface="Anaheim"/>
              <a:ea typeface="Anaheim"/>
              <a:cs typeface="Anaheim"/>
              <a:sym typeface="Anaheim"/>
            </a:endParaRPr>
          </a:p>
        </p:txBody>
      </p:sp>
      <p:pic>
        <p:nvPicPr>
          <p:cNvPr id="315" name="Google Shape;315;p41"/>
          <p:cNvPicPr preferRelativeResize="0"/>
          <p:nvPr/>
        </p:nvPicPr>
        <p:blipFill>
          <a:blip r:embed="rId3">
            <a:alphaModFix/>
          </a:blip>
          <a:stretch>
            <a:fillRect/>
          </a:stretch>
        </p:blipFill>
        <p:spPr>
          <a:xfrm>
            <a:off x="2390475" y="710775"/>
            <a:ext cx="6616800" cy="372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2"/>
          <p:cNvSpPr txBox="1"/>
          <p:nvPr>
            <p:ph idx="4294967295" type="title"/>
          </p:nvPr>
        </p:nvSpPr>
        <p:spPr>
          <a:xfrm flipH="1">
            <a:off x="0" y="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
        <p:nvSpPr>
          <p:cNvPr id="321" name="Google Shape;321;p42"/>
          <p:cNvSpPr txBox="1"/>
          <p:nvPr>
            <p:ph type="title"/>
          </p:nvPr>
        </p:nvSpPr>
        <p:spPr>
          <a:xfrm>
            <a:off x="280650" y="1234625"/>
            <a:ext cx="18372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Daily</a:t>
            </a:r>
            <a:endParaRPr>
              <a:solidFill>
                <a:srgbClr val="FFFFFF"/>
              </a:solidFill>
            </a:endParaRPr>
          </a:p>
          <a:p>
            <a:pPr indent="0" lvl="0" marL="0" rtl="0" algn="ctr">
              <a:spcBef>
                <a:spcPts val="0"/>
              </a:spcBef>
              <a:spcAft>
                <a:spcPts val="0"/>
              </a:spcAft>
              <a:buNone/>
            </a:pPr>
            <a:r>
              <a:rPr lang="en">
                <a:solidFill>
                  <a:srgbClr val="FFFFFF"/>
                </a:solidFill>
              </a:rPr>
              <a:t>News</a:t>
            </a:r>
            <a:endParaRPr>
              <a:solidFill>
                <a:srgbClr val="FFFFFF"/>
              </a:solidFill>
            </a:endParaRPr>
          </a:p>
        </p:txBody>
      </p:sp>
      <p:sp>
        <p:nvSpPr>
          <p:cNvPr id="322" name="Google Shape;322;p42"/>
          <p:cNvSpPr txBox="1"/>
          <p:nvPr/>
        </p:nvSpPr>
        <p:spPr>
          <a:xfrm>
            <a:off x="176100" y="2877675"/>
            <a:ext cx="2046300" cy="7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Last</a:t>
            </a:r>
            <a:r>
              <a:rPr b="1" lang="en" sz="2400">
                <a:solidFill>
                  <a:srgbClr val="FFFFFF"/>
                </a:solidFill>
                <a:latin typeface="Anaheim"/>
                <a:ea typeface="Anaheim"/>
                <a:cs typeface="Anaheim"/>
                <a:sym typeface="Anaheim"/>
              </a:rPr>
              <a:t> 10 days</a:t>
            </a:r>
            <a:endParaRPr b="1" sz="2400">
              <a:solidFill>
                <a:srgbClr val="FFFFFF"/>
              </a:solidFill>
              <a:latin typeface="Anaheim"/>
              <a:ea typeface="Anaheim"/>
              <a:cs typeface="Anaheim"/>
              <a:sym typeface="Anaheim"/>
            </a:endParaRPr>
          </a:p>
          <a:p>
            <a:pPr indent="0" lvl="0" marL="0" rtl="0" algn="ctr">
              <a:spcBef>
                <a:spcPts val="0"/>
              </a:spcBef>
              <a:spcAft>
                <a:spcPts val="0"/>
              </a:spcAft>
              <a:buNone/>
            </a:pPr>
            <a:r>
              <a:rPr b="1" lang="en" sz="2400">
                <a:solidFill>
                  <a:srgbClr val="FFFFFF"/>
                </a:solidFill>
                <a:latin typeface="Anaheim"/>
                <a:ea typeface="Anaheim"/>
                <a:cs typeface="Anaheim"/>
                <a:sym typeface="Anaheim"/>
              </a:rPr>
              <a:t>(March)</a:t>
            </a:r>
            <a:endParaRPr b="1" sz="2400">
              <a:solidFill>
                <a:srgbClr val="FFFFFF"/>
              </a:solidFill>
              <a:latin typeface="Anaheim"/>
              <a:ea typeface="Anaheim"/>
              <a:cs typeface="Anaheim"/>
              <a:sym typeface="Anaheim"/>
            </a:endParaRPr>
          </a:p>
        </p:txBody>
      </p:sp>
      <p:pic>
        <p:nvPicPr>
          <p:cNvPr id="323" name="Google Shape;323;p42"/>
          <p:cNvPicPr preferRelativeResize="0"/>
          <p:nvPr/>
        </p:nvPicPr>
        <p:blipFill>
          <a:blip r:embed="rId3">
            <a:alphaModFix/>
          </a:blip>
          <a:stretch>
            <a:fillRect/>
          </a:stretch>
        </p:blipFill>
        <p:spPr>
          <a:xfrm>
            <a:off x="2374800" y="710775"/>
            <a:ext cx="6616800" cy="372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43"/>
          <p:cNvSpPr txBox="1"/>
          <p:nvPr>
            <p:ph type="title"/>
          </p:nvPr>
        </p:nvSpPr>
        <p:spPr>
          <a:xfrm flipH="1">
            <a:off x="796125" y="1460475"/>
            <a:ext cx="5162700" cy="1621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VISUALIZATION</a:t>
            </a:r>
            <a:endParaRPr>
              <a:solidFill>
                <a:schemeClr val="dk1"/>
              </a:solidFill>
            </a:endParaRPr>
          </a:p>
        </p:txBody>
      </p:sp>
      <p:sp>
        <p:nvSpPr>
          <p:cNvPr id="329" name="Google Shape;329;p43"/>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400275" y="148325"/>
            <a:ext cx="7674600" cy="5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map at April 10</a:t>
            </a:r>
            <a:endParaRPr/>
          </a:p>
        </p:txBody>
      </p:sp>
      <p:pic>
        <p:nvPicPr>
          <p:cNvPr id="335" name="Google Shape;335;p44"/>
          <p:cNvPicPr preferRelativeResize="0"/>
          <p:nvPr/>
        </p:nvPicPr>
        <p:blipFill>
          <a:blip r:embed="rId3">
            <a:alphaModFix/>
          </a:blip>
          <a:stretch>
            <a:fillRect/>
          </a:stretch>
        </p:blipFill>
        <p:spPr>
          <a:xfrm>
            <a:off x="798037" y="1158975"/>
            <a:ext cx="7547927" cy="393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n Visualization</a:t>
            </a:r>
            <a:endParaRPr/>
          </a:p>
        </p:txBody>
      </p:sp>
      <p:sp>
        <p:nvSpPr>
          <p:cNvPr id="341" name="Google Shape;34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45"/>
          <p:cNvPicPr preferRelativeResize="0"/>
          <p:nvPr/>
        </p:nvPicPr>
        <p:blipFill>
          <a:blip r:embed="rId3">
            <a:alphaModFix/>
          </a:blip>
          <a:stretch>
            <a:fillRect/>
          </a:stretch>
        </p:blipFill>
        <p:spPr>
          <a:xfrm>
            <a:off x="6813575" y="164450"/>
            <a:ext cx="2694625" cy="1516425"/>
          </a:xfrm>
          <a:prstGeom prst="rect">
            <a:avLst/>
          </a:prstGeom>
          <a:noFill/>
          <a:ln>
            <a:noFill/>
          </a:ln>
        </p:spPr>
      </p:pic>
      <p:pic>
        <p:nvPicPr>
          <p:cNvPr id="343" name="Google Shape;343;p45"/>
          <p:cNvPicPr preferRelativeResize="0"/>
          <p:nvPr/>
        </p:nvPicPr>
        <p:blipFill>
          <a:blip r:embed="rId4">
            <a:alphaModFix/>
          </a:blip>
          <a:stretch>
            <a:fillRect/>
          </a:stretch>
        </p:blipFill>
        <p:spPr>
          <a:xfrm>
            <a:off x="0" y="0"/>
            <a:ext cx="917257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46"/>
          <p:cNvPicPr preferRelativeResize="0"/>
          <p:nvPr/>
        </p:nvPicPr>
        <p:blipFill rotWithShape="1">
          <a:blip r:embed="rId3">
            <a:alphaModFix/>
          </a:blip>
          <a:srcRect b="339" l="-642" r="-36118" t="-3156"/>
          <a:stretch/>
        </p:blipFill>
        <p:spPr>
          <a:xfrm>
            <a:off x="914150" y="-141450"/>
            <a:ext cx="8318024" cy="5232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East </a:t>
            </a:r>
            <a:r>
              <a:rPr lang="en">
                <a:solidFill>
                  <a:schemeClr val="dk1"/>
                </a:solidFill>
              </a:rPr>
              <a:t>Coast </a:t>
            </a:r>
            <a:r>
              <a:rPr lang="en"/>
              <a:t>vs West Coast</a:t>
            </a:r>
            <a:endParaRPr/>
          </a:p>
        </p:txBody>
      </p:sp>
      <p:pic>
        <p:nvPicPr>
          <p:cNvPr id="354" name="Google Shape;354;p47"/>
          <p:cNvPicPr preferRelativeResize="0"/>
          <p:nvPr/>
        </p:nvPicPr>
        <p:blipFill>
          <a:blip r:embed="rId3">
            <a:alphaModFix/>
          </a:blip>
          <a:stretch>
            <a:fillRect/>
          </a:stretch>
        </p:blipFill>
        <p:spPr>
          <a:xfrm>
            <a:off x="4935425" y="1616525"/>
            <a:ext cx="4208574" cy="2915550"/>
          </a:xfrm>
          <a:prstGeom prst="rect">
            <a:avLst/>
          </a:prstGeom>
          <a:noFill/>
          <a:ln>
            <a:noFill/>
          </a:ln>
        </p:spPr>
      </p:pic>
      <p:pic>
        <p:nvPicPr>
          <p:cNvPr id="355" name="Google Shape;355;p47"/>
          <p:cNvPicPr preferRelativeResize="0"/>
          <p:nvPr/>
        </p:nvPicPr>
        <p:blipFill>
          <a:blip r:embed="rId4">
            <a:alphaModFix/>
          </a:blip>
          <a:stretch>
            <a:fillRect/>
          </a:stretch>
        </p:blipFill>
        <p:spPr>
          <a:xfrm>
            <a:off x="161225" y="1616525"/>
            <a:ext cx="4694223" cy="2915550"/>
          </a:xfrm>
          <a:prstGeom prst="rect">
            <a:avLst/>
          </a:prstGeom>
          <a:noFill/>
          <a:ln>
            <a:noFill/>
          </a:ln>
        </p:spPr>
      </p:pic>
      <p:pic>
        <p:nvPicPr>
          <p:cNvPr id="356" name="Google Shape;356;p47"/>
          <p:cNvPicPr preferRelativeResize="0"/>
          <p:nvPr/>
        </p:nvPicPr>
        <p:blipFill>
          <a:blip r:embed="rId5">
            <a:alphaModFix/>
          </a:blip>
          <a:stretch>
            <a:fillRect/>
          </a:stretch>
        </p:blipFill>
        <p:spPr>
          <a:xfrm>
            <a:off x="4935425" y="1616525"/>
            <a:ext cx="4208575" cy="291554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48"/>
          <p:cNvSpPr txBox="1"/>
          <p:nvPr>
            <p:ph type="title"/>
          </p:nvPr>
        </p:nvSpPr>
        <p:spPr>
          <a:xfrm flipH="1">
            <a:off x="720000" y="2222475"/>
            <a:ext cx="3382800" cy="178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PREDICTIVE ANALYSIS</a:t>
            </a:r>
            <a:endParaRPr>
              <a:solidFill>
                <a:schemeClr val="dk1"/>
              </a:solidFill>
            </a:endParaRPr>
          </a:p>
        </p:txBody>
      </p:sp>
      <p:sp>
        <p:nvSpPr>
          <p:cNvPr id="362" name="Google Shape;362;p48"/>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04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11400" y="254500"/>
            <a:ext cx="6303300" cy="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800">
                <a:solidFill>
                  <a:srgbClr val="FFFFFF"/>
                </a:solidFill>
                <a:latin typeface="Saira SemiCondensed Medium"/>
                <a:ea typeface="Saira SemiCondensed Medium"/>
                <a:cs typeface="Saira SemiCondensed Medium"/>
                <a:sym typeface="Saira SemiCondensed Medium"/>
              </a:rPr>
              <a:t>Agenda</a:t>
            </a:r>
            <a:endParaRPr sz="4800">
              <a:solidFill>
                <a:srgbClr val="FFFFFF"/>
              </a:solidFill>
              <a:latin typeface="Saira SemiCondensed Medium"/>
              <a:ea typeface="Saira SemiCondensed Medium"/>
              <a:cs typeface="Saira SemiCondensed Medium"/>
              <a:sym typeface="Saira SemiCondensed Medium"/>
            </a:endParaRPr>
          </a:p>
        </p:txBody>
      </p:sp>
      <p:sp>
        <p:nvSpPr>
          <p:cNvPr id="198" name="Google Shape;198;p31"/>
          <p:cNvSpPr txBox="1"/>
          <p:nvPr/>
        </p:nvSpPr>
        <p:spPr>
          <a:xfrm>
            <a:off x="672350" y="1462100"/>
            <a:ext cx="7799400" cy="3059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Part I: Introduction</a:t>
            </a:r>
            <a:endParaRPr b="1" sz="2400">
              <a:solidFill>
                <a:srgbClr val="FFFFFF"/>
              </a:solidFill>
              <a:latin typeface="Anaheim"/>
              <a:ea typeface="Anaheim"/>
              <a:cs typeface="Anaheim"/>
              <a:sym typeface="Anaheim"/>
            </a:endParaRPr>
          </a:p>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Part II: Text Mining</a:t>
            </a:r>
            <a:endParaRPr b="1" sz="2400">
              <a:solidFill>
                <a:srgbClr val="FFFFFF"/>
              </a:solidFill>
              <a:latin typeface="Anaheim"/>
              <a:ea typeface="Anaheim"/>
              <a:cs typeface="Anaheim"/>
              <a:sym typeface="Anaheim"/>
            </a:endParaRPr>
          </a:p>
          <a:p>
            <a:pPr indent="-381000" lvl="1" marL="9144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Topic Model</a:t>
            </a:r>
            <a:endParaRPr b="1" sz="2400">
              <a:solidFill>
                <a:srgbClr val="FFFFFF"/>
              </a:solidFill>
              <a:latin typeface="Anaheim"/>
              <a:ea typeface="Anaheim"/>
              <a:cs typeface="Anaheim"/>
              <a:sym typeface="Anaheim"/>
            </a:endParaRPr>
          </a:p>
          <a:p>
            <a:pPr indent="-381000" lvl="1" marL="9144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Word Cloud</a:t>
            </a:r>
            <a:endParaRPr b="1" sz="2400">
              <a:solidFill>
                <a:srgbClr val="FFFFFF"/>
              </a:solidFill>
              <a:latin typeface="Anaheim"/>
              <a:ea typeface="Anaheim"/>
              <a:cs typeface="Anaheim"/>
              <a:sym typeface="Anaheim"/>
            </a:endParaRPr>
          </a:p>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Part III: Visualization</a:t>
            </a:r>
            <a:endParaRPr b="1" sz="2400">
              <a:solidFill>
                <a:srgbClr val="FFFFFF"/>
              </a:solidFill>
              <a:latin typeface="Anaheim"/>
              <a:ea typeface="Anaheim"/>
              <a:cs typeface="Anaheim"/>
              <a:sym typeface="Anaheim"/>
            </a:endParaRPr>
          </a:p>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Part IV: Predictive Analysis</a:t>
            </a:r>
            <a:endParaRPr b="1" sz="2400">
              <a:solidFill>
                <a:srgbClr val="FFFFFF"/>
              </a:solidFill>
              <a:latin typeface="Anaheim"/>
              <a:ea typeface="Anaheim"/>
              <a:cs typeface="Anaheim"/>
              <a:sym typeface="Anaheim"/>
            </a:endParaRPr>
          </a:p>
          <a:p>
            <a:pPr indent="-381000" lvl="0" marL="457200" rtl="0" algn="l">
              <a:spcBef>
                <a:spcPts val="0"/>
              </a:spcBef>
              <a:spcAft>
                <a:spcPts val="0"/>
              </a:spcAft>
              <a:buClr>
                <a:srgbClr val="FFFFFF"/>
              </a:buClr>
              <a:buSzPts val="2400"/>
              <a:buFont typeface="Anaheim"/>
              <a:buChar char="●"/>
            </a:pPr>
            <a:r>
              <a:rPr b="1" lang="en" sz="2400">
                <a:solidFill>
                  <a:srgbClr val="FFFFFF"/>
                </a:solidFill>
                <a:latin typeface="Anaheim"/>
                <a:ea typeface="Anaheim"/>
                <a:cs typeface="Anaheim"/>
                <a:sym typeface="Anaheim"/>
              </a:rPr>
              <a:t>Part V: Conclusion and Suggestion</a:t>
            </a:r>
            <a:endParaRPr b="1" sz="2400">
              <a:solidFill>
                <a:srgbClr val="FFFFFF"/>
              </a:solidFill>
              <a:latin typeface="Anaheim"/>
              <a:ea typeface="Anaheim"/>
              <a:cs typeface="Anaheim"/>
              <a:sym typeface="Anaheim"/>
            </a:endParaRPr>
          </a:p>
          <a:p>
            <a:pPr indent="0" lvl="0" marL="0" rtl="0" algn="l">
              <a:spcBef>
                <a:spcPts val="0"/>
              </a:spcBef>
              <a:spcAft>
                <a:spcPts val="0"/>
              </a:spcAft>
              <a:buNone/>
            </a:pPr>
            <a:r>
              <a:t/>
            </a:r>
            <a:endParaRPr b="1" sz="2400">
              <a:solidFill>
                <a:srgbClr val="FFFFFF"/>
              </a:solidFill>
              <a:latin typeface="Anaheim"/>
              <a:ea typeface="Anaheim"/>
              <a:cs typeface="Anaheim"/>
              <a:sym typeface="Anaheim"/>
            </a:endParaRPr>
          </a:p>
          <a:p>
            <a:pPr indent="0" lvl="0" marL="0" rtl="0" algn="l">
              <a:lnSpc>
                <a:spcPct val="115000"/>
              </a:lnSpc>
              <a:spcBef>
                <a:spcPts val="0"/>
              </a:spcBef>
              <a:spcAft>
                <a:spcPts val="0"/>
              </a:spcAft>
              <a:buNone/>
            </a:pPr>
            <a:r>
              <a:t/>
            </a:r>
            <a:endParaRPr b="1" sz="2400">
              <a:solidFill>
                <a:srgbClr val="FFFFFF"/>
              </a:solidFill>
              <a:latin typeface="Anaheim"/>
              <a:ea typeface="Anaheim"/>
              <a:cs typeface="Anaheim"/>
              <a:sym typeface="Anahei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9"/>
          <p:cNvPicPr preferRelativeResize="0"/>
          <p:nvPr/>
        </p:nvPicPr>
        <p:blipFill>
          <a:blip r:embed="rId3">
            <a:alphaModFix amt="10000"/>
          </a:blip>
          <a:stretch>
            <a:fillRect/>
          </a:stretch>
        </p:blipFill>
        <p:spPr>
          <a:xfrm>
            <a:off x="-80000" y="-7474"/>
            <a:ext cx="9144000" cy="5233150"/>
          </a:xfrm>
          <a:prstGeom prst="rect">
            <a:avLst/>
          </a:prstGeom>
          <a:noFill/>
          <a:ln>
            <a:noFill/>
          </a:ln>
        </p:spPr>
      </p:pic>
      <p:sp>
        <p:nvSpPr>
          <p:cNvPr id="369" name="Google Shape;369;p49"/>
          <p:cNvSpPr txBox="1"/>
          <p:nvPr>
            <p:ph type="title"/>
          </p:nvPr>
        </p:nvSpPr>
        <p:spPr>
          <a:xfrm>
            <a:off x="311700" y="6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T.S Model</a:t>
            </a:r>
            <a:endParaRPr sz="3600">
              <a:solidFill>
                <a:srgbClr val="000000"/>
              </a:solidFill>
            </a:endParaRPr>
          </a:p>
        </p:txBody>
      </p:sp>
      <p:sp>
        <p:nvSpPr>
          <p:cNvPr id="370" name="Google Shape;370;p49"/>
          <p:cNvSpPr txBox="1"/>
          <p:nvPr/>
        </p:nvSpPr>
        <p:spPr>
          <a:xfrm>
            <a:off x="499500" y="677850"/>
            <a:ext cx="438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Anaheim"/>
                <a:ea typeface="Anaheim"/>
                <a:cs typeface="Anaheim"/>
                <a:sym typeface="Anaheim"/>
              </a:rPr>
              <a:t>Method</a:t>
            </a:r>
            <a:endParaRPr b="1" sz="2400">
              <a:solidFill>
                <a:srgbClr val="666666"/>
              </a:solidFill>
              <a:latin typeface="Anaheim"/>
              <a:ea typeface="Anaheim"/>
              <a:cs typeface="Anaheim"/>
              <a:sym typeface="Anaheim"/>
            </a:endParaRPr>
          </a:p>
          <a:p>
            <a:pPr indent="0" lvl="0" marL="0" rtl="0" algn="l">
              <a:spcBef>
                <a:spcPts val="0"/>
              </a:spcBef>
              <a:spcAft>
                <a:spcPts val="0"/>
              </a:spcAft>
              <a:buNone/>
            </a:pPr>
            <a:r>
              <a:rPr lang="en">
                <a:solidFill>
                  <a:srgbClr val="666666"/>
                </a:solidFill>
                <a:latin typeface="Anaheim"/>
                <a:ea typeface="Anaheim"/>
                <a:cs typeface="Anaheim"/>
                <a:sym typeface="Anaheim"/>
              </a:rPr>
              <a:t>                  </a:t>
            </a:r>
            <a:endParaRPr>
              <a:latin typeface="Anaheim"/>
              <a:ea typeface="Anaheim"/>
              <a:cs typeface="Anaheim"/>
              <a:sym typeface="Anaheim"/>
            </a:endParaRPr>
          </a:p>
          <a:p>
            <a:pPr indent="0" lvl="0" marL="0" rtl="0" algn="l">
              <a:spcBef>
                <a:spcPts val="0"/>
              </a:spcBef>
              <a:spcAft>
                <a:spcPts val="0"/>
              </a:spcAft>
              <a:buNone/>
            </a:pPr>
            <a:r>
              <a:rPr lang="en">
                <a:solidFill>
                  <a:srgbClr val="666666"/>
                </a:solidFill>
                <a:latin typeface="Anaheim"/>
                <a:ea typeface="Anaheim"/>
                <a:cs typeface="Anaheim"/>
                <a:sym typeface="Anaheim"/>
              </a:rPr>
              <a:t>         </a:t>
            </a:r>
            <a:endParaRPr>
              <a:solidFill>
                <a:srgbClr val="666666"/>
              </a:solidFill>
              <a:latin typeface="Anaheim"/>
              <a:ea typeface="Anaheim"/>
              <a:cs typeface="Anaheim"/>
              <a:sym typeface="Anaheim"/>
            </a:endParaRPr>
          </a:p>
          <a:p>
            <a:pPr indent="0" lvl="0" marL="0" rtl="0" algn="l">
              <a:spcBef>
                <a:spcPts val="0"/>
              </a:spcBef>
              <a:spcAft>
                <a:spcPts val="0"/>
              </a:spcAft>
              <a:buNone/>
            </a:pPr>
            <a:r>
              <a:rPr lang="en">
                <a:solidFill>
                  <a:srgbClr val="666666"/>
                </a:solidFill>
                <a:latin typeface="Anaheim"/>
                <a:ea typeface="Anaheim"/>
                <a:cs typeface="Anaheim"/>
                <a:sym typeface="Anaheim"/>
              </a:rPr>
              <a:t>         </a:t>
            </a:r>
            <a:endParaRPr>
              <a:solidFill>
                <a:srgbClr val="666666"/>
              </a:solidFill>
              <a:latin typeface="Anaheim"/>
              <a:ea typeface="Anaheim"/>
              <a:cs typeface="Anaheim"/>
              <a:sym typeface="Anaheim"/>
            </a:endParaRPr>
          </a:p>
        </p:txBody>
      </p:sp>
      <p:sp>
        <p:nvSpPr>
          <p:cNvPr id="371" name="Google Shape;371;p49"/>
          <p:cNvSpPr txBox="1"/>
          <p:nvPr/>
        </p:nvSpPr>
        <p:spPr>
          <a:xfrm>
            <a:off x="4240500" y="565100"/>
            <a:ext cx="23154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All</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Confirmed</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Death</a:t>
            </a:r>
            <a:endParaRPr>
              <a:latin typeface="Anaheim"/>
              <a:ea typeface="Anaheim"/>
              <a:cs typeface="Anaheim"/>
              <a:sym typeface="Anaheim"/>
            </a:endParaRPr>
          </a:p>
        </p:txBody>
      </p:sp>
      <p:pic>
        <p:nvPicPr>
          <p:cNvPr id="372" name="Google Shape;372;p49"/>
          <p:cNvPicPr preferRelativeResize="0"/>
          <p:nvPr/>
        </p:nvPicPr>
        <p:blipFill rotWithShape="1">
          <a:blip r:embed="rId4">
            <a:alphaModFix/>
          </a:blip>
          <a:srcRect b="0" l="0" r="0" t="2893"/>
          <a:stretch/>
        </p:blipFill>
        <p:spPr>
          <a:xfrm>
            <a:off x="1077500" y="1600387"/>
            <a:ext cx="6796375" cy="1919337"/>
          </a:xfrm>
          <a:prstGeom prst="rect">
            <a:avLst/>
          </a:prstGeom>
          <a:noFill/>
          <a:ln>
            <a:noFill/>
          </a:ln>
        </p:spPr>
      </p:pic>
      <p:pic>
        <p:nvPicPr>
          <p:cNvPr id="373" name="Google Shape;373;p49"/>
          <p:cNvPicPr preferRelativeResize="0"/>
          <p:nvPr/>
        </p:nvPicPr>
        <p:blipFill>
          <a:blip r:embed="rId5">
            <a:alphaModFix/>
          </a:blip>
          <a:stretch>
            <a:fillRect/>
          </a:stretch>
        </p:blipFill>
        <p:spPr>
          <a:xfrm>
            <a:off x="1552500" y="3762675"/>
            <a:ext cx="1269025" cy="1299825"/>
          </a:xfrm>
          <a:prstGeom prst="rect">
            <a:avLst/>
          </a:prstGeom>
          <a:noFill/>
          <a:ln>
            <a:noFill/>
          </a:ln>
        </p:spPr>
      </p:pic>
      <p:pic>
        <p:nvPicPr>
          <p:cNvPr id="374" name="Google Shape;374;p49"/>
          <p:cNvPicPr preferRelativeResize="0"/>
          <p:nvPr/>
        </p:nvPicPr>
        <p:blipFill rotWithShape="1">
          <a:blip r:embed="rId6">
            <a:alphaModFix/>
          </a:blip>
          <a:srcRect b="0" l="0" r="0" t="1341"/>
          <a:stretch/>
        </p:blipFill>
        <p:spPr>
          <a:xfrm>
            <a:off x="2902700" y="3772650"/>
            <a:ext cx="1635250" cy="1282375"/>
          </a:xfrm>
          <a:prstGeom prst="rect">
            <a:avLst/>
          </a:prstGeom>
          <a:noFill/>
          <a:ln>
            <a:noFill/>
          </a:ln>
        </p:spPr>
      </p:pic>
      <p:pic>
        <p:nvPicPr>
          <p:cNvPr id="375" name="Google Shape;375;p49"/>
          <p:cNvPicPr preferRelativeResize="0"/>
          <p:nvPr/>
        </p:nvPicPr>
        <p:blipFill>
          <a:blip r:embed="rId7">
            <a:alphaModFix/>
          </a:blip>
          <a:stretch>
            <a:fillRect/>
          </a:stretch>
        </p:blipFill>
        <p:spPr>
          <a:xfrm>
            <a:off x="1153700" y="3762675"/>
            <a:ext cx="359100" cy="1185075"/>
          </a:xfrm>
          <a:prstGeom prst="rect">
            <a:avLst/>
          </a:prstGeom>
          <a:noFill/>
          <a:ln>
            <a:noFill/>
          </a:ln>
        </p:spPr>
      </p:pic>
      <p:pic>
        <p:nvPicPr>
          <p:cNvPr id="376" name="Google Shape;376;p49"/>
          <p:cNvPicPr preferRelativeResize="0"/>
          <p:nvPr/>
        </p:nvPicPr>
        <p:blipFill rotWithShape="1">
          <a:blip r:embed="rId8">
            <a:alphaModFix/>
          </a:blip>
          <a:srcRect b="0" l="0" r="0" t="2315"/>
          <a:stretch/>
        </p:blipFill>
        <p:spPr>
          <a:xfrm>
            <a:off x="4859175" y="3778075"/>
            <a:ext cx="1269025" cy="1299825"/>
          </a:xfrm>
          <a:prstGeom prst="rect">
            <a:avLst/>
          </a:prstGeom>
          <a:noFill/>
          <a:ln>
            <a:noFill/>
          </a:ln>
        </p:spPr>
      </p:pic>
      <p:pic>
        <p:nvPicPr>
          <p:cNvPr id="377" name="Google Shape;377;p49"/>
          <p:cNvPicPr preferRelativeResize="0"/>
          <p:nvPr/>
        </p:nvPicPr>
        <p:blipFill rotWithShape="1">
          <a:blip r:embed="rId9">
            <a:alphaModFix/>
          </a:blip>
          <a:srcRect b="0" l="3560" r="-3560" t="0"/>
          <a:stretch/>
        </p:blipFill>
        <p:spPr>
          <a:xfrm>
            <a:off x="6196950" y="3742150"/>
            <a:ext cx="1708156" cy="1330625"/>
          </a:xfrm>
          <a:prstGeom prst="rect">
            <a:avLst/>
          </a:prstGeom>
          <a:noFill/>
          <a:ln>
            <a:noFill/>
          </a:ln>
        </p:spPr>
      </p:pic>
      <p:pic>
        <p:nvPicPr>
          <p:cNvPr id="378" name="Google Shape;378;p49"/>
          <p:cNvPicPr preferRelativeResize="0"/>
          <p:nvPr/>
        </p:nvPicPr>
        <p:blipFill>
          <a:blip r:embed="rId10">
            <a:alphaModFix amt="87000"/>
          </a:blip>
          <a:stretch>
            <a:fillRect/>
          </a:stretch>
        </p:blipFill>
        <p:spPr>
          <a:xfrm>
            <a:off x="4572000" y="3770303"/>
            <a:ext cx="287175" cy="1206163"/>
          </a:xfrm>
          <a:prstGeom prst="rect">
            <a:avLst/>
          </a:prstGeom>
          <a:noFill/>
          <a:ln>
            <a:noFill/>
          </a:ln>
        </p:spPr>
      </p:pic>
      <p:sp>
        <p:nvSpPr>
          <p:cNvPr id="379" name="Google Shape;379;p49"/>
          <p:cNvSpPr txBox="1"/>
          <p:nvPr/>
        </p:nvSpPr>
        <p:spPr>
          <a:xfrm>
            <a:off x="3772650" y="1289175"/>
            <a:ext cx="2793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Anaheim"/>
                <a:ea typeface="Anaheim"/>
                <a:cs typeface="Anaheim"/>
                <a:sym typeface="Anaheim"/>
              </a:rPr>
              <a:t>Confirmed + Death</a:t>
            </a:r>
            <a:endParaRPr b="1">
              <a:solidFill>
                <a:srgbClr val="FF0000"/>
              </a:solidFill>
              <a:latin typeface="Anaheim"/>
              <a:ea typeface="Anaheim"/>
              <a:cs typeface="Anaheim"/>
              <a:sym typeface="Anaheim"/>
            </a:endParaRPr>
          </a:p>
        </p:txBody>
      </p:sp>
      <p:sp>
        <p:nvSpPr>
          <p:cNvPr id="380" name="Google Shape;380;p49"/>
          <p:cNvSpPr txBox="1"/>
          <p:nvPr/>
        </p:nvSpPr>
        <p:spPr>
          <a:xfrm>
            <a:off x="2410425" y="3408075"/>
            <a:ext cx="2793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Anaheim"/>
                <a:ea typeface="Anaheim"/>
                <a:cs typeface="Anaheim"/>
                <a:sym typeface="Anaheim"/>
              </a:rPr>
              <a:t>Confirmed </a:t>
            </a:r>
            <a:endParaRPr b="1">
              <a:solidFill>
                <a:srgbClr val="FF0000"/>
              </a:solidFill>
              <a:latin typeface="Anaheim"/>
              <a:ea typeface="Anaheim"/>
              <a:cs typeface="Anaheim"/>
              <a:sym typeface="Anaheim"/>
            </a:endParaRPr>
          </a:p>
        </p:txBody>
      </p:sp>
      <p:sp>
        <p:nvSpPr>
          <p:cNvPr id="381" name="Google Shape;381;p49"/>
          <p:cNvSpPr txBox="1"/>
          <p:nvPr/>
        </p:nvSpPr>
        <p:spPr>
          <a:xfrm>
            <a:off x="5889322" y="3391650"/>
            <a:ext cx="2793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Anaheim"/>
                <a:ea typeface="Anaheim"/>
                <a:cs typeface="Anaheim"/>
                <a:sym typeface="Anaheim"/>
              </a:rPr>
              <a:t>Death</a:t>
            </a:r>
            <a:endParaRPr b="1">
              <a:solidFill>
                <a:srgbClr val="FF0000"/>
              </a:solidFill>
              <a:latin typeface="Anaheim"/>
              <a:ea typeface="Anaheim"/>
              <a:cs typeface="Anaheim"/>
              <a:sym typeface="Anaheim"/>
            </a:endParaRPr>
          </a:p>
        </p:txBody>
      </p:sp>
      <p:sp>
        <p:nvSpPr>
          <p:cNvPr id="382" name="Google Shape;382;p49"/>
          <p:cNvSpPr txBox="1"/>
          <p:nvPr/>
        </p:nvSpPr>
        <p:spPr>
          <a:xfrm>
            <a:off x="2093250" y="781975"/>
            <a:ext cx="2501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Aggregate daily cases by</a:t>
            </a:r>
            <a:endParaRPr>
              <a:latin typeface="Anaheim"/>
              <a:ea typeface="Anaheim"/>
              <a:cs typeface="Anaheim"/>
              <a:sym typeface="Anaheim"/>
            </a:endParaRPr>
          </a:p>
        </p:txBody>
      </p:sp>
      <p:sp>
        <p:nvSpPr>
          <p:cNvPr id="383" name="Google Shape;383;p49"/>
          <p:cNvSpPr txBox="1"/>
          <p:nvPr/>
        </p:nvSpPr>
        <p:spPr>
          <a:xfrm>
            <a:off x="6744658" y="-36592"/>
            <a:ext cx="26493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naheim"/>
                <a:ea typeface="Anaheim"/>
                <a:cs typeface="Anaheim"/>
                <a:sym typeface="Anaheim"/>
              </a:rPr>
              <a:t>Data: 01/08/2020 - 04/10/2020</a:t>
            </a:r>
            <a:endParaRPr b="1">
              <a:latin typeface="Anaheim"/>
              <a:ea typeface="Anaheim"/>
              <a:cs typeface="Anaheim"/>
              <a:sym typeface="Anahei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0"/>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0"/>
          <p:cNvPicPr preferRelativeResize="0"/>
          <p:nvPr/>
        </p:nvPicPr>
        <p:blipFill>
          <a:blip r:embed="rId3">
            <a:alphaModFix amt="10000"/>
          </a:blip>
          <a:stretch>
            <a:fillRect/>
          </a:stretch>
        </p:blipFill>
        <p:spPr>
          <a:xfrm>
            <a:off x="-80000" y="-7474"/>
            <a:ext cx="9144000" cy="5233150"/>
          </a:xfrm>
          <a:prstGeom prst="rect">
            <a:avLst/>
          </a:prstGeom>
          <a:noFill/>
          <a:ln>
            <a:noFill/>
          </a:ln>
        </p:spPr>
      </p:pic>
      <p:pic>
        <p:nvPicPr>
          <p:cNvPr id="390" name="Google Shape;390;p50"/>
          <p:cNvPicPr preferRelativeResize="0"/>
          <p:nvPr/>
        </p:nvPicPr>
        <p:blipFill rotWithShape="1">
          <a:blip r:embed="rId4">
            <a:alphaModFix/>
          </a:blip>
          <a:srcRect b="0" l="0" r="3846" t="6445"/>
          <a:stretch/>
        </p:blipFill>
        <p:spPr>
          <a:xfrm>
            <a:off x="-6750" y="1212175"/>
            <a:ext cx="4514076" cy="1367375"/>
          </a:xfrm>
          <a:prstGeom prst="rect">
            <a:avLst/>
          </a:prstGeom>
          <a:noFill/>
          <a:ln>
            <a:noFill/>
          </a:ln>
        </p:spPr>
      </p:pic>
      <p:pic>
        <p:nvPicPr>
          <p:cNvPr id="391" name="Google Shape;391;p50"/>
          <p:cNvPicPr preferRelativeResize="0"/>
          <p:nvPr/>
        </p:nvPicPr>
        <p:blipFill rotWithShape="1">
          <a:blip r:embed="rId5">
            <a:alphaModFix/>
          </a:blip>
          <a:srcRect b="0" l="0" r="3873" t="6445"/>
          <a:stretch/>
        </p:blipFill>
        <p:spPr>
          <a:xfrm>
            <a:off x="-7400" y="2847700"/>
            <a:ext cx="4514074" cy="1367375"/>
          </a:xfrm>
          <a:prstGeom prst="rect">
            <a:avLst/>
          </a:prstGeom>
          <a:noFill/>
          <a:ln>
            <a:noFill/>
          </a:ln>
        </p:spPr>
      </p:pic>
      <p:sp>
        <p:nvSpPr>
          <p:cNvPr id="392" name="Google Shape;392;p50"/>
          <p:cNvSpPr txBox="1"/>
          <p:nvPr>
            <p:ph type="title"/>
          </p:nvPr>
        </p:nvSpPr>
        <p:spPr>
          <a:xfrm>
            <a:off x="311700" y="6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T.S Model</a:t>
            </a:r>
            <a:endParaRPr sz="3600">
              <a:solidFill>
                <a:srgbClr val="000000"/>
              </a:solidFill>
            </a:endParaRPr>
          </a:p>
        </p:txBody>
      </p:sp>
      <p:pic>
        <p:nvPicPr>
          <p:cNvPr id="393" name="Google Shape;393;p50"/>
          <p:cNvPicPr preferRelativeResize="0"/>
          <p:nvPr/>
        </p:nvPicPr>
        <p:blipFill rotWithShape="1">
          <a:blip r:embed="rId6">
            <a:alphaModFix/>
          </a:blip>
          <a:srcRect b="0" l="29248" r="0" t="0"/>
          <a:stretch/>
        </p:blipFill>
        <p:spPr>
          <a:xfrm>
            <a:off x="2043375" y="1915775"/>
            <a:ext cx="1461300" cy="1760925"/>
          </a:xfrm>
          <a:prstGeom prst="rect">
            <a:avLst/>
          </a:prstGeom>
          <a:noFill/>
          <a:ln cap="flat" cmpd="sng" w="38100">
            <a:solidFill>
              <a:srgbClr val="666666"/>
            </a:solidFill>
            <a:prstDash val="solid"/>
            <a:round/>
            <a:headEnd len="sm" w="sm" type="none"/>
            <a:tailEnd len="sm" w="sm" type="none"/>
          </a:ln>
        </p:spPr>
      </p:pic>
      <p:sp>
        <p:nvSpPr>
          <p:cNvPr id="394" name="Google Shape;394;p50"/>
          <p:cNvSpPr/>
          <p:nvPr/>
        </p:nvSpPr>
        <p:spPr>
          <a:xfrm rot="-3017316">
            <a:off x="2620881" y="2817863"/>
            <a:ext cx="607587" cy="195781"/>
          </a:xfrm>
          <a:prstGeom prst="rightArrow">
            <a:avLst>
              <a:gd fmla="val 50000" name="adj1"/>
              <a:gd fmla="val 50000" name="adj2"/>
            </a:avLst>
          </a:prstGeom>
          <a:solidFill>
            <a:srgbClr val="FF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0"/>
          <p:cNvSpPr txBox="1"/>
          <p:nvPr/>
        </p:nvSpPr>
        <p:spPr>
          <a:xfrm>
            <a:off x="28400" y="709700"/>
            <a:ext cx="34002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Anaheim"/>
                <a:ea typeface="Anaheim"/>
                <a:cs typeface="Anaheim"/>
                <a:sym typeface="Anaheim"/>
              </a:rPr>
              <a:t>With the lag = 40</a:t>
            </a:r>
            <a:endParaRPr>
              <a:solidFill>
                <a:srgbClr val="FF0000"/>
              </a:solidFill>
              <a:latin typeface="Anaheim"/>
              <a:ea typeface="Anaheim"/>
              <a:cs typeface="Anaheim"/>
              <a:sym typeface="Anaheim"/>
            </a:endParaRPr>
          </a:p>
        </p:txBody>
      </p:sp>
      <p:pic>
        <p:nvPicPr>
          <p:cNvPr id="396" name="Google Shape;396;p50"/>
          <p:cNvPicPr preferRelativeResize="0"/>
          <p:nvPr/>
        </p:nvPicPr>
        <p:blipFill rotWithShape="1">
          <a:blip r:embed="rId7">
            <a:alphaModFix/>
          </a:blip>
          <a:srcRect b="0" l="1019" r="0" t="3232"/>
          <a:stretch/>
        </p:blipFill>
        <p:spPr>
          <a:xfrm>
            <a:off x="4863893" y="512325"/>
            <a:ext cx="4265876" cy="1267750"/>
          </a:xfrm>
          <a:prstGeom prst="rect">
            <a:avLst/>
          </a:prstGeom>
          <a:noFill/>
          <a:ln>
            <a:noFill/>
          </a:ln>
        </p:spPr>
      </p:pic>
      <p:pic>
        <p:nvPicPr>
          <p:cNvPr id="397" name="Google Shape;397;p50"/>
          <p:cNvPicPr preferRelativeResize="0"/>
          <p:nvPr/>
        </p:nvPicPr>
        <p:blipFill rotWithShape="1">
          <a:blip r:embed="rId8">
            <a:alphaModFix/>
          </a:blip>
          <a:srcRect b="0" l="2190" r="0" t="0"/>
          <a:stretch/>
        </p:blipFill>
        <p:spPr>
          <a:xfrm>
            <a:off x="4894086" y="2036825"/>
            <a:ext cx="4215425" cy="1328000"/>
          </a:xfrm>
          <a:prstGeom prst="rect">
            <a:avLst/>
          </a:prstGeom>
          <a:noFill/>
          <a:ln>
            <a:noFill/>
          </a:ln>
        </p:spPr>
      </p:pic>
      <p:pic>
        <p:nvPicPr>
          <p:cNvPr id="398" name="Google Shape;398;p50"/>
          <p:cNvPicPr preferRelativeResize="0"/>
          <p:nvPr/>
        </p:nvPicPr>
        <p:blipFill rotWithShape="1">
          <a:blip r:embed="rId9">
            <a:alphaModFix/>
          </a:blip>
          <a:srcRect b="0" l="1004" r="1443" t="1351"/>
          <a:stretch/>
        </p:blipFill>
        <p:spPr>
          <a:xfrm>
            <a:off x="4873850" y="3622675"/>
            <a:ext cx="4265875" cy="131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1"/>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51"/>
          <p:cNvPicPr preferRelativeResize="0"/>
          <p:nvPr/>
        </p:nvPicPr>
        <p:blipFill>
          <a:blip r:embed="rId3">
            <a:alphaModFix amt="10000"/>
          </a:blip>
          <a:stretch>
            <a:fillRect/>
          </a:stretch>
        </p:blipFill>
        <p:spPr>
          <a:xfrm>
            <a:off x="-80000" y="-7474"/>
            <a:ext cx="9144000" cy="5233150"/>
          </a:xfrm>
          <a:prstGeom prst="rect">
            <a:avLst/>
          </a:prstGeom>
          <a:noFill/>
          <a:ln>
            <a:noFill/>
          </a:ln>
        </p:spPr>
      </p:pic>
      <p:sp>
        <p:nvSpPr>
          <p:cNvPr id="405" name="Google Shape;405;p51"/>
          <p:cNvSpPr txBox="1"/>
          <p:nvPr>
            <p:ph type="title"/>
          </p:nvPr>
        </p:nvSpPr>
        <p:spPr>
          <a:xfrm>
            <a:off x="311700" y="6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R.F Model</a:t>
            </a:r>
            <a:endParaRPr sz="3600">
              <a:solidFill>
                <a:srgbClr val="000000"/>
              </a:solidFill>
            </a:endParaRPr>
          </a:p>
        </p:txBody>
      </p:sp>
      <p:sp>
        <p:nvSpPr>
          <p:cNvPr id="406" name="Google Shape;406;p51"/>
          <p:cNvSpPr txBox="1"/>
          <p:nvPr/>
        </p:nvSpPr>
        <p:spPr>
          <a:xfrm>
            <a:off x="367425" y="684625"/>
            <a:ext cx="7237500" cy="14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Anaheim"/>
                <a:ea typeface="Anaheim"/>
                <a:cs typeface="Anaheim"/>
                <a:sym typeface="Anaheim"/>
              </a:rPr>
              <a:t>Methods</a:t>
            </a:r>
            <a:endParaRPr b="1" sz="2400">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           Besides the existing daily death and confirmed data, </a:t>
            </a:r>
            <a:endParaRPr b="1">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           I also collected the following info by state</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                                   </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           </a:t>
            </a:r>
            <a:endParaRPr b="1">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           </a:t>
            </a:r>
            <a:endParaRPr b="1">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         </a:t>
            </a:r>
            <a:endParaRPr>
              <a:latin typeface="Anaheim"/>
              <a:ea typeface="Anaheim"/>
              <a:cs typeface="Anaheim"/>
              <a:sym typeface="Anaheim"/>
            </a:endParaRPr>
          </a:p>
        </p:txBody>
      </p:sp>
      <p:pic>
        <p:nvPicPr>
          <p:cNvPr id="407" name="Google Shape;407;p51"/>
          <p:cNvPicPr preferRelativeResize="0"/>
          <p:nvPr/>
        </p:nvPicPr>
        <p:blipFill>
          <a:blip r:embed="rId4">
            <a:alphaModFix/>
          </a:blip>
          <a:stretch>
            <a:fillRect/>
          </a:stretch>
        </p:blipFill>
        <p:spPr>
          <a:xfrm rot="531488">
            <a:off x="3761425" y="2561499"/>
            <a:ext cx="3437084" cy="2025425"/>
          </a:xfrm>
          <a:prstGeom prst="rect">
            <a:avLst/>
          </a:prstGeom>
          <a:noFill/>
          <a:ln>
            <a:noFill/>
          </a:ln>
        </p:spPr>
      </p:pic>
      <p:pic>
        <p:nvPicPr>
          <p:cNvPr id="408" name="Google Shape;408;p51"/>
          <p:cNvPicPr preferRelativeResize="0"/>
          <p:nvPr/>
        </p:nvPicPr>
        <p:blipFill>
          <a:blip r:embed="rId5">
            <a:alphaModFix/>
          </a:blip>
          <a:stretch>
            <a:fillRect/>
          </a:stretch>
        </p:blipFill>
        <p:spPr>
          <a:xfrm rot="-503290">
            <a:off x="-730925" y="1948049"/>
            <a:ext cx="4586682" cy="2166025"/>
          </a:xfrm>
          <a:prstGeom prst="rect">
            <a:avLst/>
          </a:prstGeom>
          <a:noFill/>
          <a:ln>
            <a:noFill/>
          </a:ln>
        </p:spPr>
      </p:pic>
      <p:pic>
        <p:nvPicPr>
          <p:cNvPr id="409" name="Google Shape;409;p51"/>
          <p:cNvPicPr preferRelativeResize="0"/>
          <p:nvPr/>
        </p:nvPicPr>
        <p:blipFill>
          <a:blip r:embed="rId6">
            <a:alphaModFix/>
          </a:blip>
          <a:stretch>
            <a:fillRect/>
          </a:stretch>
        </p:blipFill>
        <p:spPr>
          <a:xfrm rot="505915">
            <a:off x="37373" y="3825948"/>
            <a:ext cx="2371449" cy="1754075"/>
          </a:xfrm>
          <a:prstGeom prst="rect">
            <a:avLst/>
          </a:prstGeom>
          <a:noFill/>
          <a:ln>
            <a:noFill/>
          </a:ln>
        </p:spPr>
      </p:pic>
      <p:pic>
        <p:nvPicPr>
          <p:cNvPr id="410" name="Google Shape;410;p51"/>
          <p:cNvPicPr preferRelativeResize="0"/>
          <p:nvPr/>
        </p:nvPicPr>
        <p:blipFill rotWithShape="1">
          <a:blip r:embed="rId7">
            <a:alphaModFix/>
          </a:blip>
          <a:srcRect b="0" l="0" r="59043" t="0"/>
          <a:stretch/>
        </p:blipFill>
        <p:spPr>
          <a:xfrm>
            <a:off x="2494713" y="3231250"/>
            <a:ext cx="2564573" cy="2102250"/>
          </a:xfrm>
          <a:prstGeom prst="rect">
            <a:avLst/>
          </a:prstGeom>
          <a:noFill/>
          <a:ln>
            <a:noFill/>
          </a:ln>
        </p:spPr>
      </p:pic>
      <p:sp>
        <p:nvSpPr>
          <p:cNvPr id="411" name="Google Shape;411;p51"/>
          <p:cNvSpPr txBox="1"/>
          <p:nvPr/>
        </p:nvSpPr>
        <p:spPr>
          <a:xfrm>
            <a:off x="6999225" y="337150"/>
            <a:ext cx="175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Economic</a:t>
            </a:r>
            <a:endParaRPr b="1">
              <a:latin typeface="Anaheim"/>
              <a:ea typeface="Anaheim"/>
              <a:cs typeface="Anaheim"/>
              <a:sym typeface="Anaheim"/>
            </a:endParaRPr>
          </a:p>
        </p:txBody>
      </p:sp>
      <p:sp>
        <p:nvSpPr>
          <p:cNvPr id="412" name="Google Shape;412;p51"/>
          <p:cNvSpPr txBox="1"/>
          <p:nvPr/>
        </p:nvSpPr>
        <p:spPr>
          <a:xfrm>
            <a:off x="7851775" y="2153488"/>
            <a:ext cx="1317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Education</a:t>
            </a:r>
            <a:endParaRPr b="1">
              <a:latin typeface="Anaheim"/>
              <a:ea typeface="Anaheim"/>
              <a:cs typeface="Anaheim"/>
              <a:sym typeface="Anaheim"/>
            </a:endParaRPr>
          </a:p>
          <a:p>
            <a:pPr indent="0" lvl="0" marL="0" rtl="0" algn="ctr">
              <a:spcBef>
                <a:spcPts val="0"/>
              </a:spcBef>
              <a:spcAft>
                <a:spcPts val="0"/>
              </a:spcAft>
              <a:buNone/>
            </a:pPr>
            <a:r>
              <a:rPr b="1" lang="en">
                <a:latin typeface="Anaheim"/>
                <a:ea typeface="Anaheim"/>
                <a:cs typeface="Anaheim"/>
                <a:sym typeface="Anaheim"/>
              </a:rPr>
              <a:t>Level</a:t>
            </a:r>
            <a:endParaRPr b="1">
              <a:latin typeface="Anaheim"/>
              <a:ea typeface="Anaheim"/>
              <a:cs typeface="Anaheim"/>
              <a:sym typeface="Anaheim"/>
            </a:endParaRPr>
          </a:p>
        </p:txBody>
      </p:sp>
      <p:sp>
        <p:nvSpPr>
          <p:cNvPr id="413" name="Google Shape;413;p51"/>
          <p:cNvSpPr txBox="1"/>
          <p:nvPr/>
        </p:nvSpPr>
        <p:spPr>
          <a:xfrm>
            <a:off x="8119100" y="3412413"/>
            <a:ext cx="10014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Population density</a:t>
            </a:r>
            <a:endParaRPr b="1">
              <a:latin typeface="Anaheim"/>
              <a:ea typeface="Anaheim"/>
              <a:cs typeface="Anaheim"/>
              <a:sym typeface="Anaheim"/>
            </a:endParaRPr>
          </a:p>
        </p:txBody>
      </p:sp>
      <p:pic>
        <p:nvPicPr>
          <p:cNvPr id="414" name="Google Shape;414;p51"/>
          <p:cNvPicPr preferRelativeResize="0"/>
          <p:nvPr/>
        </p:nvPicPr>
        <p:blipFill>
          <a:blip r:embed="rId8">
            <a:alphaModFix/>
          </a:blip>
          <a:stretch>
            <a:fillRect/>
          </a:stretch>
        </p:blipFill>
        <p:spPr>
          <a:xfrm>
            <a:off x="7154200" y="1100763"/>
            <a:ext cx="641462" cy="627225"/>
          </a:xfrm>
          <a:prstGeom prst="rect">
            <a:avLst/>
          </a:prstGeom>
          <a:noFill/>
          <a:ln>
            <a:noFill/>
          </a:ln>
        </p:spPr>
      </p:pic>
      <p:sp>
        <p:nvSpPr>
          <p:cNvPr id="415" name="Google Shape;415;p51"/>
          <p:cNvSpPr txBox="1"/>
          <p:nvPr/>
        </p:nvSpPr>
        <p:spPr>
          <a:xfrm>
            <a:off x="7329467" y="1294646"/>
            <a:ext cx="175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naheim"/>
                <a:ea typeface="Anaheim"/>
                <a:cs typeface="Anaheim"/>
                <a:sym typeface="Anaheim"/>
              </a:rPr>
              <a:t>Health</a:t>
            </a:r>
            <a:endParaRPr b="1">
              <a:latin typeface="Anaheim"/>
              <a:ea typeface="Anaheim"/>
              <a:cs typeface="Anaheim"/>
              <a:sym typeface="Anaheim"/>
            </a:endParaRPr>
          </a:p>
        </p:txBody>
      </p:sp>
      <p:pic>
        <p:nvPicPr>
          <p:cNvPr id="416" name="Google Shape;416;p51"/>
          <p:cNvPicPr preferRelativeResize="0"/>
          <p:nvPr/>
        </p:nvPicPr>
        <p:blipFill>
          <a:blip r:embed="rId9">
            <a:alphaModFix/>
          </a:blip>
          <a:stretch>
            <a:fillRect/>
          </a:stretch>
        </p:blipFill>
        <p:spPr>
          <a:xfrm>
            <a:off x="6846825" y="299475"/>
            <a:ext cx="506412" cy="572700"/>
          </a:xfrm>
          <a:prstGeom prst="rect">
            <a:avLst/>
          </a:prstGeom>
          <a:noFill/>
          <a:ln>
            <a:noFill/>
          </a:ln>
        </p:spPr>
      </p:pic>
      <p:pic>
        <p:nvPicPr>
          <p:cNvPr id="417" name="Google Shape;417;p51"/>
          <p:cNvPicPr preferRelativeResize="0"/>
          <p:nvPr/>
        </p:nvPicPr>
        <p:blipFill>
          <a:blip r:embed="rId10">
            <a:alphaModFix/>
          </a:blip>
          <a:stretch>
            <a:fillRect/>
          </a:stretch>
        </p:blipFill>
        <p:spPr>
          <a:xfrm>
            <a:off x="7469050" y="2153512"/>
            <a:ext cx="621350" cy="627225"/>
          </a:xfrm>
          <a:prstGeom prst="rect">
            <a:avLst/>
          </a:prstGeom>
          <a:noFill/>
          <a:ln>
            <a:noFill/>
          </a:ln>
        </p:spPr>
      </p:pic>
      <p:pic>
        <p:nvPicPr>
          <p:cNvPr id="418" name="Google Shape;418;p51"/>
          <p:cNvPicPr preferRelativeResize="0"/>
          <p:nvPr/>
        </p:nvPicPr>
        <p:blipFill>
          <a:blip r:embed="rId11">
            <a:alphaModFix/>
          </a:blip>
          <a:stretch>
            <a:fillRect/>
          </a:stretch>
        </p:blipFill>
        <p:spPr>
          <a:xfrm>
            <a:off x="7470775" y="3426260"/>
            <a:ext cx="621350" cy="5843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2"/>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52"/>
          <p:cNvPicPr preferRelativeResize="0"/>
          <p:nvPr/>
        </p:nvPicPr>
        <p:blipFill>
          <a:blip r:embed="rId3">
            <a:alphaModFix amt="10000"/>
          </a:blip>
          <a:stretch>
            <a:fillRect/>
          </a:stretch>
        </p:blipFill>
        <p:spPr>
          <a:xfrm>
            <a:off x="-80000" y="-7474"/>
            <a:ext cx="9144000" cy="5233150"/>
          </a:xfrm>
          <a:prstGeom prst="rect">
            <a:avLst/>
          </a:prstGeom>
          <a:noFill/>
          <a:ln>
            <a:noFill/>
          </a:ln>
        </p:spPr>
      </p:pic>
      <p:sp>
        <p:nvSpPr>
          <p:cNvPr id="425" name="Google Shape;425;p52"/>
          <p:cNvSpPr txBox="1"/>
          <p:nvPr>
            <p:ph type="title"/>
          </p:nvPr>
        </p:nvSpPr>
        <p:spPr>
          <a:xfrm>
            <a:off x="311700" y="6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R.F Model</a:t>
            </a:r>
            <a:endParaRPr sz="3600">
              <a:solidFill>
                <a:srgbClr val="000000"/>
              </a:solidFill>
            </a:endParaRPr>
          </a:p>
        </p:txBody>
      </p:sp>
      <p:pic>
        <p:nvPicPr>
          <p:cNvPr id="426" name="Google Shape;426;p52"/>
          <p:cNvPicPr preferRelativeResize="0"/>
          <p:nvPr/>
        </p:nvPicPr>
        <p:blipFill rotWithShape="1">
          <a:blip r:embed="rId4">
            <a:alphaModFix amt="67000"/>
          </a:blip>
          <a:srcRect b="0" l="0" r="6349" t="0"/>
          <a:stretch/>
        </p:blipFill>
        <p:spPr>
          <a:xfrm>
            <a:off x="3207300" y="1545307"/>
            <a:ext cx="5958625" cy="2286000"/>
          </a:xfrm>
          <a:prstGeom prst="rect">
            <a:avLst/>
          </a:prstGeom>
          <a:noFill/>
          <a:ln>
            <a:noFill/>
          </a:ln>
        </p:spPr>
      </p:pic>
      <p:pic>
        <p:nvPicPr>
          <p:cNvPr id="427" name="Google Shape;427;p52"/>
          <p:cNvPicPr preferRelativeResize="0"/>
          <p:nvPr/>
        </p:nvPicPr>
        <p:blipFill rotWithShape="1">
          <a:blip r:embed="rId5">
            <a:alphaModFix amt="85000"/>
          </a:blip>
          <a:srcRect b="0" l="0" r="37472" t="0"/>
          <a:stretch/>
        </p:blipFill>
        <p:spPr>
          <a:xfrm>
            <a:off x="311700" y="1344250"/>
            <a:ext cx="2453700" cy="1276350"/>
          </a:xfrm>
          <a:prstGeom prst="rect">
            <a:avLst/>
          </a:prstGeom>
          <a:noFill/>
          <a:ln>
            <a:noFill/>
          </a:ln>
        </p:spPr>
      </p:pic>
      <p:sp>
        <p:nvSpPr>
          <p:cNvPr id="428" name="Google Shape;428;p52"/>
          <p:cNvSpPr txBox="1"/>
          <p:nvPr/>
        </p:nvSpPr>
        <p:spPr>
          <a:xfrm>
            <a:off x="311705" y="712950"/>
            <a:ext cx="2453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Anaheim"/>
                <a:ea typeface="Anaheim"/>
                <a:cs typeface="Anaheim"/>
                <a:sym typeface="Anaheim"/>
              </a:rPr>
              <a:t>Model Evaluation</a:t>
            </a:r>
            <a:endParaRPr b="1" sz="2400">
              <a:solidFill>
                <a:srgbClr val="FF0000"/>
              </a:solidFill>
              <a:latin typeface="Anaheim"/>
              <a:ea typeface="Anaheim"/>
              <a:cs typeface="Anaheim"/>
              <a:sym typeface="Anaheim"/>
            </a:endParaRPr>
          </a:p>
        </p:txBody>
      </p:sp>
      <p:sp>
        <p:nvSpPr>
          <p:cNvPr id="429" name="Google Shape;429;p52"/>
          <p:cNvSpPr txBox="1"/>
          <p:nvPr/>
        </p:nvSpPr>
        <p:spPr>
          <a:xfrm>
            <a:off x="3147052" y="693691"/>
            <a:ext cx="37686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Anaheim"/>
                <a:ea typeface="Anaheim"/>
                <a:cs typeface="Anaheim"/>
                <a:sym typeface="Anaheim"/>
              </a:rPr>
              <a:t>Significant Factors</a:t>
            </a:r>
            <a:endParaRPr b="1" sz="2400">
              <a:solidFill>
                <a:srgbClr val="FF0000"/>
              </a:solidFill>
              <a:latin typeface="Anaheim"/>
              <a:ea typeface="Anaheim"/>
              <a:cs typeface="Anaheim"/>
              <a:sym typeface="Anaheim"/>
            </a:endParaRPr>
          </a:p>
        </p:txBody>
      </p:sp>
      <p:pic>
        <p:nvPicPr>
          <p:cNvPr id="430" name="Google Shape;430;p52"/>
          <p:cNvPicPr preferRelativeResize="0"/>
          <p:nvPr/>
        </p:nvPicPr>
        <p:blipFill rotWithShape="1">
          <a:blip r:embed="rId5">
            <a:alphaModFix amt="85000"/>
          </a:blip>
          <a:srcRect b="0" l="0" r="75742" t="0"/>
          <a:stretch/>
        </p:blipFill>
        <p:spPr>
          <a:xfrm>
            <a:off x="311700" y="2777100"/>
            <a:ext cx="951950" cy="1276350"/>
          </a:xfrm>
          <a:prstGeom prst="rect">
            <a:avLst/>
          </a:prstGeom>
          <a:noFill/>
          <a:ln>
            <a:noFill/>
          </a:ln>
        </p:spPr>
      </p:pic>
      <p:pic>
        <p:nvPicPr>
          <p:cNvPr id="431" name="Google Shape;431;p52"/>
          <p:cNvPicPr preferRelativeResize="0"/>
          <p:nvPr/>
        </p:nvPicPr>
        <p:blipFill rotWithShape="1">
          <a:blip r:embed="rId5">
            <a:alphaModFix amt="85000"/>
          </a:blip>
          <a:srcRect b="0" l="63891" r="0" t="0"/>
          <a:stretch/>
        </p:blipFill>
        <p:spPr>
          <a:xfrm>
            <a:off x="1326725" y="2807000"/>
            <a:ext cx="1417000" cy="127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53"/>
          <p:cNvSpPr txBox="1"/>
          <p:nvPr>
            <p:ph type="title"/>
          </p:nvPr>
        </p:nvSpPr>
        <p:spPr>
          <a:xfrm flipH="1">
            <a:off x="720000" y="2222475"/>
            <a:ext cx="3382800" cy="225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Conclusion and Suggestion</a:t>
            </a:r>
            <a:endParaRPr>
              <a:solidFill>
                <a:schemeClr val="dk1"/>
              </a:solidFill>
            </a:endParaRPr>
          </a:p>
        </p:txBody>
      </p:sp>
      <p:sp>
        <p:nvSpPr>
          <p:cNvPr id="437" name="Google Shape;437;p53"/>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05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4"/>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54"/>
          <p:cNvPicPr preferRelativeResize="0"/>
          <p:nvPr/>
        </p:nvPicPr>
        <p:blipFill>
          <a:blip r:embed="rId3">
            <a:alphaModFix amt="10000"/>
          </a:blip>
          <a:stretch>
            <a:fillRect/>
          </a:stretch>
        </p:blipFill>
        <p:spPr>
          <a:xfrm>
            <a:off x="-80000" y="-7474"/>
            <a:ext cx="9144000" cy="5233150"/>
          </a:xfrm>
          <a:prstGeom prst="rect">
            <a:avLst/>
          </a:prstGeom>
          <a:noFill/>
          <a:ln>
            <a:noFill/>
          </a:ln>
        </p:spPr>
      </p:pic>
      <p:sp>
        <p:nvSpPr>
          <p:cNvPr id="444" name="Google Shape;444;p54"/>
          <p:cNvSpPr txBox="1"/>
          <p:nvPr/>
        </p:nvSpPr>
        <p:spPr>
          <a:xfrm>
            <a:off x="162300" y="230825"/>
            <a:ext cx="8235900" cy="452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naheim"/>
              <a:buChar char="●"/>
            </a:pPr>
            <a:r>
              <a:rPr b="1" lang="en" sz="3000">
                <a:latin typeface="Anaheim"/>
                <a:ea typeface="Anaheim"/>
                <a:cs typeface="Anaheim"/>
                <a:sym typeface="Anaheim"/>
              </a:rPr>
              <a:t>Conclusion: </a:t>
            </a:r>
            <a:endParaRPr b="1" sz="3000">
              <a:latin typeface="Anaheim"/>
              <a:ea typeface="Anaheim"/>
              <a:cs typeface="Anaheim"/>
              <a:sym typeface="Anaheim"/>
            </a:endParaRPr>
          </a:p>
          <a:p>
            <a:pPr indent="-342900" lvl="1" marL="1371600" rtl="0" algn="l">
              <a:spcBef>
                <a:spcPts val="0"/>
              </a:spcBef>
              <a:spcAft>
                <a:spcPts val="0"/>
              </a:spcAft>
              <a:buSzPts val="1800"/>
              <a:buFont typeface="Anaheim"/>
              <a:buChar char="○"/>
            </a:pPr>
            <a:r>
              <a:rPr b="1" lang="en" sz="1800">
                <a:solidFill>
                  <a:srgbClr val="980000"/>
                </a:solidFill>
                <a:latin typeface="Anaheim"/>
                <a:ea typeface="Anaheim"/>
                <a:cs typeface="Anaheim"/>
                <a:sym typeface="Anaheim"/>
              </a:rPr>
              <a:t>“Economic”, “Education Level”,”Health” issues</a:t>
            </a:r>
            <a:r>
              <a:rPr b="1" lang="en" sz="1800">
                <a:latin typeface="Anaheim"/>
                <a:ea typeface="Anaheim"/>
                <a:cs typeface="Anaheim"/>
                <a:sym typeface="Anaheim"/>
              </a:rPr>
              <a:t> </a:t>
            </a:r>
            <a:r>
              <a:rPr lang="en" sz="1800">
                <a:latin typeface="Anaheim"/>
                <a:ea typeface="Anaheim"/>
                <a:cs typeface="Anaheim"/>
                <a:sym typeface="Anaheim"/>
              </a:rPr>
              <a:t>are </a:t>
            </a:r>
            <a:r>
              <a:rPr b="1" lang="en" sz="1800">
                <a:solidFill>
                  <a:srgbClr val="980000"/>
                </a:solidFill>
                <a:latin typeface="Anaheim"/>
                <a:ea typeface="Anaheim"/>
                <a:cs typeface="Anaheim"/>
                <a:sym typeface="Anaheim"/>
              </a:rPr>
              <a:t>more important</a:t>
            </a:r>
            <a:r>
              <a:rPr lang="en" sz="1800">
                <a:latin typeface="Anaheim"/>
                <a:ea typeface="Anaheim"/>
                <a:cs typeface="Anaheim"/>
                <a:sym typeface="Anaheim"/>
              </a:rPr>
              <a:t> than population density.</a:t>
            </a:r>
            <a:endParaRPr sz="1800">
              <a:latin typeface="Anaheim"/>
              <a:ea typeface="Anaheim"/>
              <a:cs typeface="Anaheim"/>
              <a:sym typeface="Anaheim"/>
            </a:endParaRPr>
          </a:p>
          <a:p>
            <a:pPr indent="-342900" lvl="1" marL="1371600" rtl="0" algn="l">
              <a:spcBef>
                <a:spcPts val="0"/>
              </a:spcBef>
              <a:spcAft>
                <a:spcPts val="0"/>
              </a:spcAft>
              <a:buSzPts val="1800"/>
              <a:buFont typeface="Anaheim"/>
              <a:buChar char="○"/>
            </a:pPr>
            <a:r>
              <a:rPr lang="en" sz="1800">
                <a:latin typeface="Anaheim"/>
                <a:ea typeface="Anaheim"/>
                <a:cs typeface="Anaheim"/>
                <a:sym typeface="Anaheim"/>
              </a:rPr>
              <a:t>The United States is in </a:t>
            </a:r>
            <a:r>
              <a:rPr b="1" lang="en" sz="1800">
                <a:solidFill>
                  <a:srgbClr val="980000"/>
                </a:solidFill>
                <a:latin typeface="Anaheim"/>
                <a:ea typeface="Anaheim"/>
                <a:cs typeface="Anaheim"/>
                <a:sym typeface="Anaheim"/>
              </a:rPr>
              <a:t>dangerous situation.</a:t>
            </a:r>
            <a:endParaRPr b="1" sz="1800">
              <a:solidFill>
                <a:srgbClr val="980000"/>
              </a:solidFill>
              <a:latin typeface="Anaheim"/>
              <a:ea typeface="Anaheim"/>
              <a:cs typeface="Anaheim"/>
              <a:sym typeface="Anaheim"/>
            </a:endParaRPr>
          </a:p>
          <a:p>
            <a:pPr indent="-342900" lvl="1" marL="1371600" rtl="0" algn="l">
              <a:spcBef>
                <a:spcPts val="0"/>
              </a:spcBef>
              <a:spcAft>
                <a:spcPts val="0"/>
              </a:spcAft>
              <a:buSzPts val="1800"/>
              <a:buFont typeface="Anaheim"/>
              <a:buChar char="○"/>
            </a:pPr>
            <a:r>
              <a:rPr b="1" lang="en" sz="1800">
                <a:solidFill>
                  <a:srgbClr val="980000"/>
                </a:solidFill>
                <a:latin typeface="Anaheim"/>
                <a:ea typeface="Anaheim"/>
                <a:cs typeface="Anaheim"/>
                <a:sym typeface="Anaheim"/>
              </a:rPr>
              <a:t>The East Coast</a:t>
            </a:r>
            <a:r>
              <a:rPr lang="en" sz="1800">
                <a:latin typeface="Anaheim"/>
                <a:ea typeface="Anaheim"/>
                <a:cs typeface="Anaheim"/>
                <a:sym typeface="Anaheim"/>
              </a:rPr>
              <a:t> is worse than the West Coast. </a:t>
            </a:r>
            <a:endParaRPr sz="1800">
              <a:latin typeface="Anaheim"/>
              <a:ea typeface="Anaheim"/>
              <a:cs typeface="Anaheim"/>
              <a:sym typeface="Anaheim"/>
            </a:endParaRPr>
          </a:p>
          <a:p>
            <a:pPr indent="-342900" lvl="1" marL="1371600" rtl="0" algn="l">
              <a:spcBef>
                <a:spcPts val="0"/>
              </a:spcBef>
              <a:spcAft>
                <a:spcPts val="0"/>
              </a:spcAft>
              <a:buSzPts val="1800"/>
              <a:buFont typeface="Anaheim"/>
              <a:buChar char="○"/>
            </a:pPr>
            <a:r>
              <a:rPr lang="en" sz="1800">
                <a:latin typeface="Anaheim"/>
                <a:ea typeface="Anaheim"/>
                <a:cs typeface="Anaheim"/>
                <a:sym typeface="Anaheim"/>
              </a:rPr>
              <a:t>Although CO is below the average, we still have to</a:t>
            </a:r>
            <a:r>
              <a:rPr b="1" lang="en" sz="1800">
                <a:solidFill>
                  <a:srgbClr val="980000"/>
                </a:solidFill>
                <a:latin typeface="Anaheim"/>
                <a:ea typeface="Anaheim"/>
                <a:cs typeface="Anaheim"/>
                <a:sym typeface="Anaheim"/>
              </a:rPr>
              <a:t> be careful</a:t>
            </a:r>
            <a:r>
              <a:rPr lang="en" sz="1800">
                <a:latin typeface="Anaheim"/>
                <a:ea typeface="Anaheim"/>
                <a:cs typeface="Anaheim"/>
                <a:sym typeface="Anaheim"/>
              </a:rPr>
              <a:t>.</a:t>
            </a:r>
            <a:endParaRPr sz="1800">
              <a:latin typeface="Anaheim"/>
              <a:ea typeface="Anaheim"/>
              <a:cs typeface="Anaheim"/>
              <a:sym typeface="Anaheim"/>
            </a:endParaRPr>
          </a:p>
          <a:p>
            <a:pPr indent="-342900" lvl="1" marL="1371600" rtl="0" algn="l">
              <a:spcBef>
                <a:spcPts val="0"/>
              </a:spcBef>
              <a:spcAft>
                <a:spcPts val="0"/>
              </a:spcAft>
              <a:buSzPts val="1800"/>
              <a:buFont typeface="Anaheim"/>
              <a:buChar char="○"/>
            </a:pPr>
            <a:r>
              <a:rPr lang="en" sz="1800">
                <a:latin typeface="Anaheim"/>
                <a:ea typeface="Anaheim"/>
                <a:cs typeface="Anaheim"/>
                <a:sym typeface="Anaheim"/>
              </a:rPr>
              <a:t>Government has done </a:t>
            </a:r>
            <a:r>
              <a:rPr b="1" lang="en" sz="1800">
                <a:solidFill>
                  <a:srgbClr val="980000"/>
                </a:solidFill>
                <a:latin typeface="Anaheim"/>
                <a:ea typeface="Anaheim"/>
                <a:cs typeface="Anaheim"/>
                <a:sym typeface="Anaheim"/>
              </a:rPr>
              <a:t>effective actions</a:t>
            </a:r>
            <a:r>
              <a:rPr lang="en" sz="1800">
                <a:latin typeface="Anaheim"/>
                <a:ea typeface="Anaheim"/>
                <a:cs typeface="Anaheim"/>
                <a:sym typeface="Anaheim"/>
              </a:rPr>
              <a:t> and people have concerned about the pandemic.</a:t>
            </a:r>
            <a:endParaRPr sz="1800">
              <a:latin typeface="Anaheim"/>
              <a:ea typeface="Anaheim"/>
              <a:cs typeface="Anaheim"/>
              <a:sym typeface="Anaheim"/>
            </a:endParaRPr>
          </a:p>
          <a:p>
            <a:pPr indent="-342900" lvl="1" marL="1371600" rtl="0" algn="l">
              <a:spcBef>
                <a:spcPts val="0"/>
              </a:spcBef>
              <a:spcAft>
                <a:spcPts val="0"/>
              </a:spcAft>
              <a:buSzPts val="1800"/>
              <a:buFont typeface="Anaheim"/>
              <a:buChar char="○"/>
            </a:pPr>
            <a:r>
              <a:rPr b="1" lang="en" sz="1800">
                <a:latin typeface="Anaheim"/>
                <a:ea typeface="Anaheim"/>
                <a:cs typeface="Anaheim"/>
                <a:sym typeface="Anaheim"/>
              </a:rPr>
              <a:t>AWS cluster Advantages</a:t>
            </a:r>
            <a:r>
              <a:rPr lang="en" sz="1800">
                <a:latin typeface="Anaheim"/>
                <a:ea typeface="Anaheim"/>
                <a:cs typeface="Anaheim"/>
                <a:sym typeface="Anaheim"/>
              </a:rPr>
              <a:t>:</a:t>
            </a:r>
            <a:endParaRPr sz="1800">
              <a:latin typeface="Anaheim"/>
              <a:ea typeface="Anaheim"/>
              <a:cs typeface="Anaheim"/>
              <a:sym typeface="Anaheim"/>
            </a:endParaRPr>
          </a:p>
          <a:p>
            <a:pPr indent="-317500" lvl="2" marL="1828800" rtl="0" algn="l">
              <a:spcBef>
                <a:spcPts val="0"/>
              </a:spcBef>
              <a:spcAft>
                <a:spcPts val="0"/>
              </a:spcAft>
              <a:buSzPts val="1400"/>
              <a:buFont typeface="Anaheim"/>
              <a:buChar char="■"/>
            </a:pPr>
            <a:r>
              <a:rPr lang="en" sz="1800">
                <a:latin typeface="Anaheim"/>
                <a:ea typeface="Anaheim"/>
                <a:cs typeface="Anaheim"/>
                <a:sym typeface="Anaheim"/>
              </a:rPr>
              <a:t>increases the productivity</a:t>
            </a:r>
            <a:endParaRPr sz="1800">
              <a:latin typeface="Anaheim"/>
              <a:ea typeface="Anaheim"/>
              <a:cs typeface="Anaheim"/>
              <a:sym typeface="Anaheim"/>
            </a:endParaRPr>
          </a:p>
          <a:p>
            <a:pPr indent="-317500" lvl="2" marL="1828800" rtl="0" algn="l">
              <a:spcBef>
                <a:spcPts val="0"/>
              </a:spcBef>
              <a:spcAft>
                <a:spcPts val="0"/>
              </a:spcAft>
              <a:buSzPts val="1400"/>
              <a:buFont typeface="Anaheim"/>
              <a:buChar char="■"/>
            </a:pPr>
            <a:r>
              <a:rPr lang="en" sz="1800">
                <a:latin typeface="Anaheim"/>
                <a:ea typeface="Anaheim"/>
                <a:cs typeface="Anaheim"/>
                <a:sym typeface="Anaheim"/>
              </a:rPr>
              <a:t>fast innovation</a:t>
            </a:r>
            <a:endParaRPr sz="1800">
              <a:latin typeface="Anaheim"/>
              <a:ea typeface="Anaheim"/>
              <a:cs typeface="Anaheim"/>
              <a:sym typeface="Anaheim"/>
            </a:endParaRPr>
          </a:p>
          <a:p>
            <a:pPr indent="-317500" lvl="2" marL="1828800" rtl="0" algn="l">
              <a:spcBef>
                <a:spcPts val="0"/>
              </a:spcBef>
              <a:spcAft>
                <a:spcPts val="0"/>
              </a:spcAft>
              <a:buSzPts val="1400"/>
              <a:buFont typeface="Anaheim"/>
              <a:buChar char="■"/>
            </a:pPr>
            <a:r>
              <a:rPr lang="en" sz="1800">
                <a:latin typeface="Anaheim"/>
                <a:ea typeface="Anaheim"/>
                <a:cs typeface="Anaheim"/>
                <a:sym typeface="Anaheim"/>
              </a:rPr>
              <a:t>increases the resource availability and strategics resource usage</a:t>
            </a:r>
            <a:endParaRPr sz="1800">
              <a:latin typeface="Anaheim"/>
              <a:ea typeface="Anaheim"/>
              <a:cs typeface="Anaheim"/>
              <a:sym typeface="Anaheim"/>
            </a:endParaRPr>
          </a:p>
          <a:p>
            <a:pPr indent="-342900" lvl="0" marL="457200" rtl="0" algn="l">
              <a:spcBef>
                <a:spcPts val="0"/>
              </a:spcBef>
              <a:spcAft>
                <a:spcPts val="0"/>
              </a:spcAft>
              <a:buSzPts val="1800"/>
              <a:buFont typeface="Anaheim"/>
              <a:buChar char="●"/>
            </a:pPr>
            <a:r>
              <a:rPr b="1" lang="en" sz="3000">
                <a:latin typeface="Anaheim"/>
                <a:ea typeface="Anaheim"/>
                <a:cs typeface="Anaheim"/>
                <a:sym typeface="Anaheim"/>
              </a:rPr>
              <a:t>Suggestion:</a:t>
            </a:r>
            <a:endParaRPr b="1" sz="3000">
              <a:latin typeface="Anaheim"/>
              <a:ea typeface="Anaheim"/>
              <a:cs typeface="Anaheim"/>
              <a:sym typeface="Anaheim"/>
            </a:endParaRPr>
          </a:p>
          <a:p>
            <a:pPr indent="-342900" lvl="1" marL="1371600" rtl="0" algn="l">
              <a:spcBef>
                <a:spcPts val="0"/>
              </a:spcBef>
              <a:spcAft>
                <a:spcPts val="0"/>
              </a:spcAft>
              <a:buSzPts val="1800"/>
              <a:buFont typeface="Anaheim"/>
              <a:buChar char="○"/>
            </a:pPr>
            <a:r>
              <a:rPr b="1" lang="en" sz="1800">
                <a:latin typeface="Anaheim"/>
                <a:ea typeface="Anaheim"/>
                <a:cs typeface="Anaheim"/>
                <a:sym typeface="Anaheim"/>
              </a:rPr>
              <a:t>Streaming Data</a:t>
            </a:r>
            <a:endParaRPr b="1" sz="1800">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5"/>
          <p:cNvSpPr/>
          <p:nvPr/>
        </p:nvSpPr>
        <p:spPr>
          <a:xfrm>
            <a:off x="-44825" y="0"/>
            <a:ext cx="9188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55"/>
          <p:cNvPicPr preferRelativeResize="0"/>
          <p:nvPr/>
        </p:nvPicPr>
        <p:blipFill>
          <a:blip r:embed="rId3">
            <a:alphaModFix amt="54000"/>
          </a:blip>
          <a:stretch>
            <a:fillRect/>
          </a:stretch>
        </p:blipFill>
        <p:spPr>
          <a:xfrm>
            <a:off x="-80000" y="-7474"/>
            <a:ext cx="9144000" cy="5233150"/>
          </a:xfrm>
          <a:prstGeom prst="rect">
            <a:avLst/>
          </a:prstGeom>
          <a:noFill/>
          <a:ln>
            <a:noFill/>
          </a:ln>
        </p:spPr>
      </p:pic>
      <p:sp>
        <p:nvSpPr>
          <p:cNvPr id="451" name="Google Shape;451;p55"/>
          <p:cNvSpPr txBox="1"/>
          <p:nvPr>
            <p:ph type="title"/>
          </p:nvPr>
        </p:nvSpPr>
        <p:spPr>
          <a:xfrm flipH="1">
            <a:off x="158675" y="122225"/>
            <a:ext cx="3183300" cy="90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solidFill>
                  <a:srgbClr val="000000"/>
                </a:solidFill>
              </a:rPr>
              <a:t>Questions?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flipH="1">
            <a:off x="719925" y="2222475"/>
            <a:ext cx="5162700" cy="162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lnSpc>
                <a:spcPct val="100000"/>
              </a:lnSpc>
              <a:spcBef>
                <a:spcPts val="0"/>
              </a:spcBef>
              <a:spcAft>
                <a:spcPts val="0"/>
              </a:spcAft>
              <a:buSzPts val="4200"/>
              <a:buNone/>
            </a:pPr>
            <a:r>
              <a:t/>
            </a:r>
            <a:endParaRPr/>
          </a:p>
        </p:txBody>
      </p:sp>
      <p:sp>
        <p:nvSpPr>
          <p:cNvPr id="204" name="Google Shape;204;p32"/>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623400" y="194375"/>
            <a:ext cx="8520600" cy="9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210" name="Google Shape;210;p33"/>
          <p:cNvSpPr txBox="1"/>
          <p:nvPr>
            <p:ph idx="1" type="body"/>
          </p:nvPr>
        </p:nvSpPr>
        <p:spPr>
          <a:xfrm>
            <a:off x="467925" y="1043950"/>
            <a:ext cx="8520600" cy="3940800"/>
          </a:xfrm>
          <a:prstGeom prst="rect">
            <a:avLst/>
          </a:prstGeom>
        </p:spPr>
        <p:txBody>
          <a:bodyPr anchorCtr="0" anchor="t" bIns="91425" lIns="91425" spcFirstLastPara="1" rIns="91425" wrap="square" tIns="91425">
            <a:noAutofit/>
          </a:bodyPr>
          <a:lstStyle/>
          <a:p>
            <a:pPr indent="-381000" lvl="0" marL="457200" rtl="0" algn="l">
              <a:spcBef>
                <a:spcPts val="1200"/>
              </a:spcBef>
              <a:spcAft>
                <a:spcPts val="0"/>
              </a:spcAft>
              <a:buSzPts val="2400"/>
              <a:buFont typeface="Calibri"/>
              <a:buChar char="●"/>
            </a:pPr>
            <a:r>
              <a:rPr lang="en" sz="2400">
                <a:latin typeface="Calibri"/>
                <a:ea typeface="Calibri"/>
                <a:cs typeface="Calibri"/>
                <a:sym typeface="Calibri"/>
              </a:rPr>
              <a:t>Tableau COVID-19 Data Hub</a:t>
            </a:r>
            <a:r>
              <a:rPr lang="en" sz="2400">
                <a:solidFill>
                  <a:srgbClr val="FFFFFF"/>
                </a:solidFill>
                <a:latin typeface="Calibri"/>
                <a:ea typeface="Calibri"/>
                <a:cs typeface="Calibri"/>
                <a:sym typeface="Calibri"/>
              </a:rPr>
              <a:t> </a:t>
            </a:r>
            <a:endParaRPr sz="24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COVID-19 Cases_new.csv</a:t>
            </a:r>
            <a:r>
              <a:rPr lang="en" sz="1800">
                <a:solidFill>
                  <a:srgbClr val="FFFFFF"/>
                </a:solidFill>
                <a:latin typeface="Calibri"/>
                <a:ea typeface="Calibri"/>
                <a:cs typeface="Calibri"/>
                <a:sym typeface="Calibri"/>
              </a:rPr>
              <a:t> </a:t>
            </a:r>
            <a:r>
              <a:rPr lang="en" sz="1500">
                <a:solidFill>
                  <a:srgbClr val="FFFFFF"/>
                </a:solidFill>
                <a:latin typeface="Calibri"/>
                <a:ea typeface="Calibri"/>
                <a:cs typeface="Calibri"/>
                <a:sym typeface="Calibri"/>
              </a:rPr>
              <a:t>(</a:t>
            </a:r>
            <a:r>
              <a:rPr lang="en" sz="1500" u="sng">
                <a:solidFill>
                  <a:srgbClr val="FFFFFF"/>
                </a:solidFill>
                <a:latin typeface="Calibri"/>
                <a:ea typeface="Calibri"/>
                <a:cs typeface="Calibri"/>
                <a:sym typeface="Calibri"/>
                <a:hlinkClick r:id="rId3"/>
              </a:rPr>
              <a:t>https://www.tableau.com/about/blog/2020/3/coronavirus-data-hub-faq</a:t>
            </a:r>
            <a:r>
              <a:rPr lang="en" sz="1500">
                <a:solidFill>
                  <a:srgbClr val="FFFFFF"/>
                </a:solidFill>
                <a:latin typeface="Calibri"/>
                <a:ea typeface="Calibri"/>
                <a:cs typeface="Calibri"/>
                <a:sym typeface="Calibri"/>
              </a:rPr>
              <a:t>)</a:t>
            </a:r>
            <a:endParaRPr sz="1500">
              <a:latin typeface="Calibri"/>
              <a:ea typeface="Calibri"/>
              <a:cs typeface="Calibri"/>
              <a:sym typeface="Calibri"/>
            </a:endParaRPr>
          </a:p>
          <a:p>
            <a:pPr indent="-381000" lvl="0" marL="457200" rtl="0" algn="l">
              <a:spcBef>
                <a:spcPts val="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COVID-19 in USA</a:t>
            </a:r>
            <a:endParaRPr sz="24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solidFill>
                  <a:schemeClr val="dk1"/>
                </a:solidFill>
                <a:latin typeface="Calibri"/>
                <a:ea typeface="Calibri"/>
                <a:cs typeface="Calibri"/>
                <a:sym typeface="Calibri"/>
              </a:rPr>
              <a:t>us_states_covid19_daily.csv</a:t>
            </a:r>
            <a:endParaRPr sz="1800">
              <a:latin typeface="Calibri"/>
              <a:ea typeface="Calibri"/>
              <a:cs typeface="Calibri"/>
              <a:sym typeface="Calibri"/>
            </a:endParaRPr>
          </a:p>
          <a:p>
            <a:pPr indent="0" lvl="0" marL="457200" rtl="0" algn="l">
              <a:spcBef>
                <a:spcPts val="1200"/>
              </a:spcBef>
              <a:spcAft>
                <a:spcPts val="0"/>
              </a:spcAft>
              <a:buNone/>
            </a:pPr>
            <a:r>
              <a:rPr lang="en" sz="1500">
                <a:solidFill>
                  <a:srgbClr val="FFFFFF"/>
                </a:solidFill>
                <a:latin typeface="Calibri"/>
                <a:ea typeface="Calibri"/>
                <a:cs typeface="Calibri"/>
                <a:sym typeface="Calibri"/>
              </a:rPr>
              <a:t>(</a:t>
            </a:r>
            <a:r>
              <a:rPr lang="en" sz="1500" u="sng">
                <a:solidFill>
                  <a:srgbClr val="FFFFFF"/>
                </a:solidFill>
                <a:latin typeface="Calibri"/>
                <a:ea typeface="Calibri"/>
                <a:cs typeface="Calibri"/>
                <a:sym typeface="Calibri"/>
                <a:hlinkClick r:id="rId4"/>
              </a:rPr>
              <a:t>https://www.kaggle.com/sudalairajkumar/covid19-in-usa#us_covid19_daily.csv</a:t>
            </a:r>
            <a:r>
              <a:rPr lang="en" sz="1500">
                <a:solidFill>
                  <a:srgbClr val="FFFFFF"/>
                </a:solidFill>
                <a:latin typeface="Calibri"/>
                <a:ea typeface="Calibri"/>
                <a:cs typeface="Calibri"/>
                <a:sym typeface="Calibri"/>
              </a:rPr>
              <a:t>)</a:t>
            </a:r>
            <a:endParaRPr sz="1100">
              <a:solidFill>
                <a:srgbClr val="FFFFFF"/>
              </a:solidFill>
              <a:latin typeface="Calibri"/>
              <a:ea typeface="Calibri"/>
              <a:cs typeface="Calibri"/>
              <a:sym typeface="Calibri"/>
            </a:endParaRPr>
          </a:p>
          <a:p>
            <a:pPr indent="-381000" lvl="0" marL="457200" rtl="0" algn="l">
              <a:spcBef>
                <a:spcPts val="120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COVID-19 Open Research Dataset Challenge (CORD-19)</a:t>
            </a:r>
            <a:endParaRPr sz="2400">
              <a:solidFill>
                <a:srgbClr val="FFFFFF"/>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news.csv</a:t>
            </a:r>
            <a:endParaRPr sz="1800">
              <a:latin typeface="Calibri"/>
              <a:ea typeface="Calibri"/>
              <a:cs typeface="Calibri"/>
              <a:sym typeface="Calibri"/>
            </a:endParaRPr>
          </a:p>
          <a:p>
            <a:pPr indent="0" lvl="0" marL="457200" rtl="0" algn="l">
              <a:spcBef>
                <a:spcPts val="1200"/>
              </a:spcBef>
              <a:spcAft>
                <a:spcPts val="0"/>
              </a:spcAft>
              <a:buNone/>
            </a:pPr>
            <a:r>
              <a:rPr lang="en" sz="1500">
                <a:solidFill>
                  <a:srgbClr val="FFFFFF"/>
                </a:solidFill>
                <a:latin typeface="Calibri"/>
                <a:ea typeface="Calibri"/>
                <a:cs typeface="Calibri"/>
                <a:sym typeface="Calibri"/>
              </a:rPr>
              <a:t>( </a:t>
            </a:r>
            <a:r>
              <a:rPr lang="en" sz="1500" u="sng">
                <a:solidFill>
                  <a:srgbClr val="FFFFFF"/>
                </a:solidFill>
                <a:latin typeface="Calibri"/>
                <a:ea typeface="Calibri"/>
                <a:cs typeface="Calibri"/>
                <a:sym typeface="Calibri"/>
                <a:hlinkClick r:id="rId5"/>
              </a:rPr>
              <a:t>https://www.kaggle.com/allen-institute-for-ai/CORD-19-research-challenge</a:t>
            </a:r>
            <a:r>
              <a:rPr lang="en" sz="1500">
                <a:solidFill>
                  <a:srgbClr val="FFFFFF"/>
                </a:solidFill>
                <a:latin typeface="Calibri"/>
                <a:ea typeface="Calibri"/>
                <a:cs typeface="Calibri"/>
                <a:sym typeface="Calibri"/>
              </a:rPr>
              <a:t>)</a:t>
            </a:r>
            <a:endParaRPr sz="1500">
              <a:solidFill>
                <a:srgbClr val="FFFFFF"/>
              </a:solidFill>
              <a:latin typeface="Calibri"/>
              <a:ea typeface="Calibri"/>
              <a:cs typeface="Calibri"/>
              <a:sym typeface="Calibri"/>
            </a:endParaRPr>
          </a:p>
          <a:p>
            <a:pPr indent="0" lvl="0" marL="457200" rtl="0" algn="l">
              <a:spcBef>
                <a:spcPts val="1200"/>
              </a:spcBef>
              <a:spcAft>
                <a:spcPts val="0"/>
              </a:spcAft>
              <a:buNone/>
            </a:pPr>
            <a:r>
              <a:t/>
            </a:r>
            <a:endParaRPr sz="1100">
              <a:solidFill>
                <a:srgbClr val="FFFFFF"/>
              </a:solidFill>
              <a:latin typeface="Calibri"/>
              <a:ea typeface="Calibri"/>
              <a:cs typeface="Calibri"/>
              <a:sym typeface="Calibri"/>
            </a:endParaRPr>
          </a:p>
          <a:p>
            <a:pPr indent="0" lvl="0" marL="0" rtl="0" algn="l">
              <a:spcBef>
                <a:spcPts val="1200"/>
              </a:spcBef>
              <a:spcAft>
                <a:spcPts val="0"/>
              </a:spcAft>
              <a:buNone/>
            </a:pPr>
            <a:r>
              <a:t/>
            </a:r>
            <a:endParaRPr>
              <a:highlight>
                <a:srgbClr val="0000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ctrTitle"/>
          </p:nvPr>
        </p:nvSpPr>
        <p:spPr>
          <a:xfrm>
            <a:off x="452600" y="183677"/>
            <a:ext cx="7265400" cy="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Process</a:t>
            </a:r>
            <a:endParaRPr sz="4800"/>
          </a:p>
        </p:txBody>
      </p:sp>
      <p:pic>
        <p:nvPicPr>
          <p:cNvPr id="216" name="Google Shape;216;p34"/>
          <p:cNvPicPr preferRelativeResize="0"/>
          <p:nvPr/>
        </p:nvPicPr>
        <p:blipFill>
          <a:blip r:embed="rId3">
            <a:alphaModFix/>
          </a:blip>
          <a:stretch>
            <a:fillRect/>
          </a:stretch>
        </p:blipFill>
        <p:spPr>
          <a:xfrm>
            <a:off x="452588" y="2231234"/>
            <a:ext cx="1400175" cy="1400175"/>
          </a:xfrm>
          <a:prstGeom prst="rect">
            <a:avLst/>
          </a:prstGeom>
          <a:noFill/>
          <a:ln>
            <a:noFill/>
          </a:ln>
        </p:spPr>
      </p:pic>
      <p:pic>
        <p:nvPicPr>
          <p:cNvPr id="217" name="Google Shape;217;p34"/>
          <p:cNvPicPr preferRelativeResize="0"/>
          <p:nvPr/>
        </p:nvPicPr>
        <p:blipFill>
          <a:blip r:embed="rId3">
            <a:alphaModFix/>
          </a:blip>
          <a:stretch>
            <a:fillRect/>
          </a:stretch>
        </p:blipFill>
        <p:spPr>
          <a:xfrm>
            <a:off x="2486300" y="1171572"/>
            <a:ext cx="1400175" cy="1400175"/>
          </a:xfrm>
          <a:prstGeom prst="rect">
            <a:avLst/>
          </a:prstGeom>
          <a:noFill/>
          <a:ln>
            <a:noFill/>
          </a:ln>
        </p:spPr>
      </p:pic>
      <p:pic>
        <p:nvPicPr>
          <p:cNvPr id="218" name="Google Shape;218;p34"/>
          <p:cNvPicPr preferRelativeResize="0"/>
          <p:nvPr/>
        </p:nvPicPr>
        <p:blipFill>
          <a:blip r:embed="rId3">
            <a:alphaModFix/>
          </a:blip>
          <a:stretch>
            <a:fillRect/>
          </a:stretch>
        </p:blipFill>
        <p:spPr>
          <a:xfrm>
            <a:off x="4710100" y="1978084"/>
            <a:ext cx="1400175" cy="1400175"/>
          </a:xfrm>
          <a:prstGeom prst="rect">
            <a:avLst/>
          </a:prstGeom>
          <a:noFill/>
          <a:ln>
            <a:noFill/>
          </a:ln>
        </p:spPr>
      </p:pic>
      <p:pic>
        <p:nvPicPr>
          <p:cNvPr id="219" name="Google Shape;219;p34"/>
          <p:cNvPicPr preferRelativeResize="0"/>
          <p:nvPr/>
        </p:nvPicPr>
        <p:blipFill>
          <a:blip r:embed="rId3">
            <a:alphaModFix/>
          </a:blip>
          <a:stretch>
            <a:fillRect/>
          </a:stretch>
        </p:blipFill>
        <p:spPr>
          <a:xfrm>
            <a:off x="7174075" y="1597822"/>
            <a:ext cx="1400175" cy="1400175"/>
          </a:xfrm>
          <a:prstGeom prst="rect">
            <a:avLst/>
          </a:prstGeom>
          <a:noFill/>
          <a:ln>
            <a:noFill/>
          </a:ln>
        </p:spPr>
      </p:pic>
      <p:sp>
        <p:nvSpPr>
          <p:cNvPr id="220" name="Google Shape;220;p34"/>
          <p:cNvSpPr txBox="1"/>
          <p:nvPr/>
        </p:nvSpPr>
        <p:spPr>
          <a:xfrm>
            <a:off x="602325" y="1613513"/>
            <a:ext cx="11007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Local</a:t>
            </a:r>
            <a:endParaRPr b="1" sz="2400">
              <a:solidFill>
                <a:srgbClr val="FFFFFF"/>
              </a:solidFill>
              <a:latin typeface="Anaheim"/>
              <a:ea typeface="Anaheim"/>
              <a:cs typeface="Anaheim"/>
              <a:sym typeface="Anaheim"/>
            </a:endParaRPr>
          </a:p>
        </p:txBody>
      </p:sp>
      <p:sp>
        <p:nvSpPr>
          <p:cNvPr id="221" name="Google Shape;221;p34"/>
          <p:cNvSpPr txBox="1"/>
          <p:nvPr/>
        </p:nvSpPr>
        <p:spPr>
          <a:xfrm>
            <a:off x="2330736" y="2673163"/>
            <a:ext cx="1901400" cy="5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EMR Cluster</a:t>
            </a:r>
            <a:endParaRPr b="1" sz="2400">
              <a:solidFill>
                <a:srgbClr val="FFFFFF"/>
              </a:solidFill>
              <a:latin typeface="Anaheim"/>
              <a:ea typeface="Anaheim"/>
              <a:cs typeface="Anaheim"/>
              <a:sym typeface="Anaheim"/>
            </a:endParaRPr>
          </a:p>
        </p:txBody>
      </p:sp>
      <p:sp>
        <p:nvSpPr>
          <p:cNvPr id="222" name="Google Shape;222;p34"/>
          <p:cNvSpPr txBox="1"/>
          <p:nvPr/>
        </p:nvSpPr>
        <p:spPr>
          <a:xfrm>
            <a:off x="4459475" y="773275"/>
            <a:ext cx="1901400" cy="9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Amazon S3 </a:t>
            </a:r>
            <a:endParaRPr b="1" sz="2400">
              <a:solidFill>
                <a:srgbClr val="FFFFFF"/>
              </a:solidFill>
              <a:latin typeface="Anaheim"/>
              <a:ea typeface="Anaheim"/>
              <a:cs typeface="Anaheim"/>
              <a:sym typeface="Anaheim"/>
            </a:endParaRPr>
          </a:p>
          <a:p>
            <a:pPr indent="0" lvl="0" marL="0" rtl="0" algn="ctr">
              <a:spcBef>
                <a:spcPts val="0"/>
              </a:spcBef>
              <a:spcAft>
                <a:spcPts val="0"/>
              </a:spcAft>
              <a:buNone/>
            </a:pPr>
            <a:r>
              <a:rPr b="1" lang="en" sz="2400">
                <a:solidFill>
                  <a:srgbClr val="FFFFFF"/>
                </a:solidFill>
                <a:latin typeface="Anaheim"/>
                <a:ea typeface="Anaheim"/>
                <a:cs typeface="Anaheim"/>
                <a:sym typeface="Anaheim"/>
              </a:rPr>
              <a:t>Bucket</a:t>
            </a:r>
            <a:endParaRPr b="1" sz="2400">
              <a:solidFill>
                <a:srgbClr val="FFFFFF"/>
              </a:solidFill>
              <a:latin typeface="Anaheim"/>
              <a:ea typeface="Anaheim"/>
              <a:cs typeface="Anaheim"/>
              <a:sym typeface="Anaheim"/>
            </a:endParaRPr>
          </a:p>
        </p:txBody>
      </p:sp>
      <p:sp>
        <p:nvSpPr>
          <p:cNvPr id="223" name="Google Shape;223;p34"/>
          <p:cNvSpPr txBox="1"/>
          <p:nvPr/>
        </p:nvSpPr>
        <p:spPr>
          <a:xfrm>
            <a:off x="6292300" y="2998000"/>
            <a:ext cx="2754600" cy="8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Anaheim"/>
                <a:ea typeface="Anaheim"/>
                <a:cs typeface="Anaheim"/>
                <a:sym typeface="Anaheim"/>
              </a:rPr>
              <a:t>Leeds EMR jupyter notebook Cluster</a:t>
            </a:r>
            <a:endParaRPr b="1" sz="2400">
              <a:solidFill>
                <a:srgbClr val="FFFFFF"/>
              </a:solidFill>
              <a:latin typeface="Anaheim"/>
              <a:ea typeface="Anaheim"/>
              <a:cs typeface="Anaheim"/>
              <a:sym typeface="Anaheim"/>
            </a:endParaRPr>
          </a:p>
        </p:txBody>
      </p:sp>
      <p:cxnSp>
        <p:nvCxnSpPr>
          <p:cNvPr id="224" name="Google Shape;224;p34"/>
          <p:cNvCxnSpPr>
            <a:endCxn id="217" idx="1"/>
          </p:cNvCxnSpPr>
          <p:nvPr/>
        </p:nvCxnSpPr>
        <p:spPr>
          <a:xfrm flipH="1" rot="10800000">
            <a:off x="1681100" y="1871659"/>
            <a:ext cx="805200" cy="590100"/>
          </a:xfrm>
          <a:prstGeom prst="curvedConnector3">
            <a:avLst>
              <a:gd fmla="val 50000" name="adj1"/>
            </a:avLst>
          </a:prstGeom>
          <a:noFill/>
          <a:ln cap="flat" cmpd="sng" w="38100">
            <a:solidFill>
              <a:srgbClr val="FFFFFF"/>
            </a:solidFill>
            <a:prstDash val="solid"/>
            <a:round/>
            <a:headEnd len="med" w="med" type="none"/>
            <a:tailEnd len="med" w="med" type="none"/>
          </a:ln>
        </p:spPr>
      </p:cxnSp>
      <p:cxnSp>
        <p:nvCxnSpPr>
          <p:cNvPr id="225" name="Google Shape;225;p34"/>
          <p:cNvCxnSpPr>
            <a:stCxn id="217" idx="3"/>
            <a:endCxn id="218" idx="1"/>
          </p:cNvCxnSpPr>
          <p:nvPr/>
        </p:nvCxnSpPr>
        <p:spPr>
          <a:xfrm>
            <a:off x="3886475" y="1871659"/>
            <a:ext cx="823500" cy="806400"/>
          </a:xfrm>
          <a:prstGeom prst="curvedConnector3">
            <a:avLst>
              <a:gd fmla="val 50008" name="adj1"/>
            </a:avLst>
          </a:prstGeom>
          <a:noFill/>
          <a:ln cap="flat" cmpd="sng" w="38100">
            <a:solidFill>
              <a:schemeClr val="accent2"/>
            </a:solidFill>
            <a:prstDash val="solid"/>
            <a:round/>
            <a:headEnd len="med" w="med" type="none"/>
            <a:tailEnd len="med" w="med" type="none"/>
          </a:ln>
        </p:spPr>
      </p:cxnSp>
      <p:cxnSp>
        <p:nvCxnSpPr>
          <p:cNvPr id="226" name="Google Shape;226;p34"/>
          <p:cNvCxnSpPr>
            <a:stCxn id="218" idx="3"/>
            <a:endCxn id="219" idx="1"/>
          </p:cNvCxnSpPr>
          <p:nvPr/>
        </p:nvCxnSpPr>
        <p:spPr>
          <a:xfrm flipH="1" rot="10800000">
            <a:off x="6110275" y="2297772"/>
            <a:ext cx="1063800" cy="380400"/>
          </a:xfrm>
          <a:prstGeom prst="curvedConnector3">
            <a:avLst>
              <a:gd fmla="val 50000" name="adj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5"/>
          <p:cNvSpPr txBox="1"/>
          <p:nvPr>
            <p:ph idx="4294967295" type="subTitle"/>
          </p:nvPr>
        </p:nvSpPr>
        <p:spPr>
          <a:xfrm>
            <a:off x="5188276" y="762650"/>
            <a:ext cx="1956300" cy="402600"/>
          </a:xfrm>
          <a:prstGeom prst="rect">
            <a:avLst/>
          </a:prstGeom>
          <a:noFill/>
          <a:ln>
            <a:noFill/>
          </a:ln>
        </p:spPr>
        <p:txBody>
          <a:bodyPr anchorCtr="0" anchor="ctr" bIns="0" lIns="91425" spcFirstLastPara="1" rIns="91425" wrap="square" tIns="182875">
            <a:noAutofit/>
          </a:bodyPr>
          <a:lstStyle/>
          <a:p>
            <a:pPr indent="0" lvl="0" marL="0" marR="0" rtl="0" algn="l">
              <a:lnSpc>
                <a:spcPct val="115000"/>
              </a:lnSpc>
              <a:spcBef>
                <a:spcPts val="0"/>
              </a:spcBef>
              <a:spcAft>
                <a:spcPts val="1600"/>
              </a:spcAft>
              <a:buClr>
                <a:srgbClr val="FFFFFF"/>
              </a:buClr>
              <a:buSzPts val="1400"/>
              <a:buFont typeface="Anaheim"/>
              <a:buNone/>
            </a:pPr>
            <a:r>
              <a:rPr lang="en" sz="1800">
                <a:latin typeface="Saira SemiCondensed Medium"/>
                <a:ea typeface="Saira SemiCondensed Medium"/>
                <a:cs typeface="Saira SemiCondensed Medium"/>
                <a:sym typeface="Saira SemiCondensed Medium"/>
              </a:rPr>
              <a:t>Storing datasets</a:t>
            </a:r>
            <a:r>
              <a:rPr lang="en" sz="1600">
                <a:latin typeface="Saira SemiCondensed Medium"/>
                <a:ea typeface="Saira SemiCondensed Medium"/>
                <a:cs typeface="Saira SemiCondensed Medium"/>
                <a:sym typeface="Saira SemiCondensed Medium"/>
              </a:rPr>
              <a:t> (EMR,S3Bucket)</a:t>
            </a:r>
            <a:endParaRPr b="0" i="0" sz="1600" u="none" cap="none" strike="noStrike">
              <a:solidFill>
                <a:srgbClr val="FFFFFF"/>
              </a:solidFill>
              <a:latin typeface="Saira SemiCondensed Medium"/>
              <a:ea typeface="Saira SemiCondensed Medium"/>
              <a:cs typeface="Saira SemiCondensed Medium"/>
              <a:sym typeface="Saira SemiCondensed Medium"/>
            </a:endParaRPr>
          </a:p>
        </p:txBody>
      </p:sp>
      <p:sp>
        <p:nvSpPr>
          <p:cNvPr id="232" name="Google Shape;232;p35"/>
          <p:cNvSpPr txBox="1"/>
          <p:nvPr>
            <p:ph idx="4294967295" type="subTitle"/>
          </p:nvPr>
        </p:nvSpPr>
        <p:spPr>
          <a:xfrm>
            <a:off x="1053000" y="778487"/>
            <a:ext cx="2454000" cy="254400"/>
          </a:xfrm>
          <a:prstGeom prst="rect">
            <a:avLst/>
          </a:prstGeom>
          <a:noFill/>
          <a:ln>
            <a:noFill/>
          </a:ln>
        </p:spPr>
        <p:txBody>
          <a:bodyPr anchorCtr="0" anchor="ctr" bIns="0" lIns="91425" spcFirstLastPara="1" rIns="91425" wrap="square" tIns="182875">
            <a:noAutofit/>
          </a:bodyPr>
          <a:lstStyle/>
          <a:p>
            <a:pPr indent="0" lvl="0" marL="0" marR="0" rtl="0" algn="r">
              <a:lnSpc>
                <a:spcPct val="115000"/>
              </a:lnSpc>
              <a:spcBef>
                <a:spcPts val="0"/>
              </a:spcBef>
              <a:spcAft>
                <a:spcPts val="0"/>
              </a:spcAft>
              <a:buClr>
                <a:srgbClr val="FFFFFF"/>
              </a:buClr>
              <a:buSzPts val="1400"/>
              <a:buFont typeface="Anaheim"/>
              <a:buNone/>
            </a:pPr>
            <a:r>
              <a:rPr lang="en" sz="1800">
                <a:latin typeface="Saira SemiCondensed Medium"/>
                <a:ea typeface="Saira SemiCondensed Medium"/>
                <a:cs typeface="Saira SemiCondensed Medium"/>
                <a:sym typeface="Saira SemiCondensed Medium"/>
              </a:rPr>
              <a:t>Coding</a:t>
            </a:r>
            <a:endParaRPr sz="1800">
              <a:latin typeface="Saira SemiCondensed Medium"/>
              <a:ea typeface="Saira SemiCondensed Medium"/>
              <a:cs typeface="Saira SemiCondensed Medium"/>
              <a:sym typeface="Saira SemiCondensed Medium"/>
            </a:endParaRPr>
          </a:p>
          <a:p>
            <a:pPr indent="0" lvl="0" marL="0" marR="0" rtl="0" algn="r">
              <a:lnSpc>
                <a:spcPct val="115000"/>
              </a:lnSpc>
              <a:spcBef>
                <a:spcPts val="1600"/>
              </a:spcBef>
              <a:spcAft>
                <a:spcPts val="1600"/>
              </a:spcAft>
              <a:buClr>
                <a:srgbClr val="FFFFFF"/>
              </a:buClr>
              <a:buSzPts val="1400"/>
              <a:buFont typeface="Anaheim"/>
              <a:buNone/>
            </a:pPr>
            <a:r>
              <a:t/>
            </a:r>
            <a:endParaRPr sz="1600">
              <a:latin typeface="Saira SemiCondensed Medium"/>
              <a:ea typeface="Saira SemiCondensed Medium"/>
              <a:cs typeface="Saira SemiCondensed Medium"/>
              <a:sym typeface="Saira SemiCondensed Medium"/>
            </a:endParaRPr>
          </a:p>
        </p:txBody>
      </p:sp>
      <p:sp>
        <p:nvSpPr>
          <p:cNvPr id="233" name="Google Shape;233;p35"/>
          <p:cNvSpPr txBox="1"/>
          <p:nvPr>
            <p:ph idx="4294967295" type="subTitle"/>
          </p:nvPr>
        </p:nvSpPr>
        <p:spPr>
          <a:xfrm>
            <a:off x="6041046" y="2455450"/>
            <a:ext cx="2189700" cy="402600"/>
          </a:xfrm>
          <a:prstGeom prst="rect">
            <a:avLst/>
          </a:prstGeom>
          <a:noFill/>
          <a:ln>
            <a:noFill/>
          </a:ln>
        </p:spPr>
        <p:txBody>
          <a:bodyPr anchorCtr="0" anchor="ctr" bIns="0" lIns="91425" spcFirstLastPara="1" rIns="91425" wrap="square" tIns="182875">
            <a:noAutofit/>
          </a:bodyPr>
          <a:lstStyle/>
          <a:p>
            <a:pPr indent="0" lvl="0" marL="0" marR="0" rtl="0" algn="l">
              <a:lnSpc>
                <a:spcPct val="115000"/>
              </a:lnSpc>
              <a:spcBef>
                <a:spcPts val="0"/>
              </a:spcBef>
              <a:spcAft>
                <a:spcPts val="1600"/>
              </a:spcAft>
              <a:buClr>
                <a:srgbClr val="FFFFFF"/>
              </a:buClr>
              <a:buSzPts val="1400"/>
              <a:buFont typeface="Anaheim"/>
              <a:buNone/>
            </a:pPr>
            <a:r>
              <a:rPr lang="en" sz="1600">
                <a:latin typeface="Saira SemiCondensed Medium"/>
                <a:ea typeface="Saira SemiCondensed Medium"/>
                <a:cs typeface="Saira SemiCondensed Medium"/>
                <a:sym typeface="Saira SemiCondensed Medium"/>
              </a:rPr>
              <a:t>Platform for Displaying</a:t>
            </a:r>
            <a:endParaRPr b="0" i="0" sz="1600" u="none" cap="none" strike="noStrike">
              <a:solidFill>
                <a:srgbClr val="FFFFFF"/>
              </a:solidFill>
              <a:latin typeface="Saira SemiCondensed Medium"/>
              <a:ea typeface="Saira SemiCondensed Medium"/>
              <a:cs typeface="Saira SemiCondensed Medium"/>
              <a:sym typeface="Saira SemiCondensed Medium"/>
            </a:endParaRPr>
          </a:p>
        </p:txBody>
      </p:sp>
      <p:sp>
        <p:nvSpPr>
          <p:cNvPr id="234" name="Google Shape;234;p35"/>
          <p:cNvSpPr txBox="1"/>
          <p:nvPr>
            <p:ph idx="4294967295" type="subTitle"/>
          </p:nvPr>
        </p:nvSpPr>
        <p:spPr>
          <a:xfrm>
            <a:off x="1151275" y="3106375"/>
            <a:ext cx="1956300" cy="402600"/>
          </a:xfrm>
          <a:prstGeom prst="rect">
            <a:avLst/>
          </a:prstGeom>
          <a:noFill/>
          <a:ln>
            <a:noFill/>
          </a:ln>
        </p:spPr>
        <p:txBody>
          <a:bodyPr anchorCtr="0" anchor="ctr" bIns="0" lIns="91425" spcFirstLastPara="1" rIns="91425" wrap="square" tIns="182875">
            <a:noAutofit/>
          </a:bodyPr>
          <a:lstStyle/>
          <a:p>
            <a:pPr indent="0" lvl="0" marL="0" marR="0" rtl="0" algn="r">
              <a:lnSpc>
                <a:spcPct val="115000"/>
              </a:lnSpc>
              <a:spcBef>
                <a:spcPts val="0"/>
              </a:spcBef>
              <a:spcAft>
                <a:spcPts val="1600"/>
              </a:spcAft>
              <a:buClr>
                <a:srgbClr val="FFFFFF"/>
              </a:buClr>
              <a:buSzPts val="1400"/>
              <a:buFont typeface="Anaheim"/>
              <a:buNone/>
            </a:pPr>
            <a:r>
              <a:rPr lang="en" sz="1600">
                <a:latin typeface="Saira SemiCondensed Medium"/>
                <a:ea typeface="Saira SemiCondensed Medium"/>
                <a:cs typeface="Saira SemiCondensed Medium"/>
                <a:sym typeface="Saira SemiCondensed Medium"/>
              </a:rPr>
              <a:t>Coding Review</a:t>
            </a:r>
            <a:endParaRPr b="0" i="0" sz="1600" u="none" cap="none" strike="noStrike">
              <a:solidFill>
                <a:srgbClr val="FFFFFF"/>
              </a:solidFill>
              <a:latin typeface="Saira SemiCondensed Medium"/>
              <a:ea typeface="Saira SemiCondensed Medium"/>
              <a:cs typeface="Saira SemiCondensed Medium"/>
              <a:sym typeface="Saira SemiCondensed Medium"/>
            </a:endParaRPr>
          </a:p>
        </p:txBody>
      </p:sp>
      <p:sp>
        <p:nvSpPr>
          <p:cNvPr id="235" name="Google Shape;235;p35"/>
          <p:cNvSpPr txBox="1"/>
          <p:nvPr>
            <p:ph type="ctrTitle"/>
          </p:nvPr>
        </p:nvSpPr>
        <p:spPr>
          <a:xfrm>
            <a:off x="617450" y="178628"/>
            <a:ext cx="7265400" cy="101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4800"/>
              <a:t>Tools</a:t>
            </a:r>
            <a:endParaRPr sz="4800">
              <a:solidFill>
                <a:schemeClr val="accent1"/>
              </a:solidFill>
            </a:endParaRPr>
          </a:p>
        </p:txBody>
      </p:sp>
      <p:sp>
        <p:nvSpPr>
          <p:cNvPr id="236" name="Google Shape;236;p35"/>
          <p:cNvSpPr txBox="1"/>
          <p:nvPr>
            <p:ph idx="4294967295" type="subTitle"/>
          </p:nvPr>
        </p:nvSpPr>
        <p:spPr>
          <a:xfrm>
            <a:off x="6166712" y="2919786"/>
            <a:ext cx="2255100" cy="775800"/>
          </a:xfrm>
          <a:prstGeom prst="rect">
            <a:avLst/>
          </a:prstGeom>
          <a:noFill/>
          <a:ln>
            <a:noFill/>
          </a:ln>
        </p:spPr>
        <p:txBody>
          <a:bodyPr anchorCtr="0" anchor="t" bIns="0" lIns="91425" spcFirstLastPara="1" rIns="91425" wrap="square" tIns="91425">
            <a:noAutofit/>
          </a:bodyPr>
          <a:lstStyle/>
          <a:p>
            <a:pPr indent="0" lvl="0" marL="0" marR="0" rtl="0" algn="l">
              <a:lnSpc>
                <a:spcPct val="115000"/>
              </a:lnSpc>
              <a:spcBef>
                <a:spcPts val="0"/>
              </a:spcBef>
              <a:spcAft>
                <a:spcPts val="1600"/>
              </a:spcAft>
              <a:buClr>
                <a:srgbClr val="FFFFFF"/>
              </a:buClr>
              <a:buSzPts val="1400"/>
              <a:buFont typeface="Anaheim"/>
              <a:buNone/>
            </a:pPr>
            <a:r>
              <a:rPr lang="en"/>
              <a:t>Using Github for merging all parts and displaying</a:t>
            </a:r>
            <a:endParaRPr b="0" i="0" sz="1400" u="none" cap="none" strike="noStrike">
              <a:solidFill>
                <a:srgbClr val="FFFFFF"/>
              </a:solidFill>
              <a:latin typeface="Anaheim"/>
              <a:ea typeface="Anaheim"/>
              <a:cs typeface="Anaheim"/>
              <a:sym typeface="Anaheim"/>
            </a:endParaRPr>
          </a:p>
        </p:txBody>
      </p:sp>
      <p:sp>
        <p:nvSpPr>
          <p:cNvPr id="237" name="Google Shape;237;p35"/>
          <p:cNvSpPr txBox="1"/>
          <p:nvPr>
            <p:ph idx="4294967295" type="subTitle"/>
          </p:nvPr>
        </p:nvSpPr>
        <p:spPr>
          <a:xfrm>
            <a:off x="852487" y="3421636"/>
            <a:ext cx="2255100" cy="775800"/>
          </a:xfrm>
          <a:prstGeom prst="rect">
            <a:avLst/>
          </a:prstGeom>
          <a:noFill/>
          <a:ln>
            <a:noFill/>
          </a:ln>
        </p:spPr>
        <p:txBody>
          <a:bodyPr anchorCtr="0" anchor="t" bIns="0" lIns="91425" spcFirstLastPara="1" rIns="91425" wrap="square" tIns="91425">
            <a:noAutofit/>
          </a:bodyPr>
          <a:lstStyle/>
          <a:p>
            <a:pPr indent="0" lvl="0" marL="0" marR="0" rtl="0" algn="r">
              <a:lnSpc>
                <a:spcPct val="115000"/>
              </a:lnSpc>
              <a:spcBef>
                <a:spcPts val="0"/>
              </a:spcBef>
              <a:spcAft>
                <a:spcPts val="0"/>
              </a:spcAft>
              <a:buClr>
                <a:srgbClr val="FFFFFF"/>
              </a:buClr>
              <a:buSzPts val="1400"/>
              <a:buFont typeface="Anaheim"/>
              <a:buNone/>
            </a:pPr>
            <a:r>
              <a:rPr lang="en">
                <a:solidFill>
                  <a:schemeClr val="dk1"/>
                </a:solidFill>
              </a:rPr>
              <a:t>Using Binder for reviewing codes</a:t>
            </a:r>
            <a:endParaRPr b="0" i="0" sz="1400" u="none" cap="none" strike="noStrike">
              <a:solidFill>
                <a:schemeClr val="dk1"/>
              </a:solidFill>
              <a:latin typeface="Anaheim"/>
              <a:ea typeface="Anaheim"/>
              <a:cs typeface="Anaheim"/>
              <a:sym typeface="Anaheim"/>
            </a:endParaRPr>
          </a:p>
          <a:p>
            <a:pPr indent="0" lvl="0" marL="0" marR="0" rtl="0" algn="r">
              <a:lnSpc>
                <a:spcPct val="115000"/>
              </a:lnSpc>
              <a:spcBef>
                <a:spcPts val="1600"/>
              </a:spcBef>
              <a:spcAft>
                <a:spcPts val="1600"/>
              </a:spcAft>
              <a:buClr>
                <a:srgbClr val="FFFFFF"/>
              </a:buClr>
              <a:buSzPts val="1400"/>
              <a:buFont typeface="Anaheim"/>
              <a:buNone/>
            </a:pPr>
            <a:r>
              <a:t/>
            </a:r>
            <a:endParaRPr b="0" i="0" sz="1400" u="none" cap="none" strike="noStrike">
              <a:solidFill>
                <a:srgbClr val="FFFFFF"/>
              </a:solidFill>
              <a:latin typeface="Anaheim"/>
              <a:ea typeface="Anaheim"/>
              <a:cs typeface="Anaheim"/>
              <a:sym typeface="Anaheim"/>
            </a:endParaRPr>
          </a:p>
        </p:txBody>
      </p:sp>
      <p:grpSp>
        <p:nvGrpSpPr>
          <p:cNvPr id="238" name="Google Shape;238;p35"/>
          <p:cNvGrpSpPr/>
          <p:nvPr/>
        </p:nvGrpSpPr>
        <p:grpSpPr>
          <a:xfrm>
            <a:off x="3160079" y="1165260"/>
            <a:ext cx="2562702" cy="3593443"/>
            <a:chOff x="3564010" y="1905289"/>
            <a:chExt cx="2015971" cy="3238211"/>
          </a:xfrm>
        </p:grpSpPr>
        <p:sp>
          <p:nvSpPr>
            <p:cNvPr id="239" name="Google Shape;239;p35"/>
            <p:cNvSpPr/>
            <p:nvPr/>
          </p:nvSpPr>
          <p:spPr>
            <a:xfrm>
              <a:off x="3564010" y="2126125"/>
              <a:ext cx="2015971" cy="3017375"/>
            </a:xfrm>
            <a:custGeom>
              <a:rect b="b" l="l" r="r" t="t"/>
              <a:pathLst>
                <a:path extrusionOk="0" h="153830" w="102777">
                  <a:moveTo>
                    <a:pt x="36138" y="1"/>
                  </a:moveTo>
                  <a:cubicBezTo>
                    <a:pt x="31626" y="1"/>
                    <a:pt x="27937" y="3690"/>
                    <a:pt x="27937" y="8202"/>
                  </a:cubicBezTo>
                  <a:lnTo>
                    <a:pt x="27937" y="22180"/>
                  </a:lnTo>
                  <a:lnTo>
                    <a:pt x="22268" y="29324"/>
                  </a:lnTo>
                  <a:lnTo>
                    <a:pt x="27937" y="29402"/>
                  </a:lnTo>
                  <a:lnTo>
                    <a:pt x="27937" y="36887"/>
                  </a:lnTo>
                  <a:cubicBezTo>
                    <a:pt x="27937" y="41399"/>
                    <a:pt x="31626" y="45088"/>
                    <a:pt x="36138" y="45088"/>
                  </a:cubicBezTo>
                  <a:lnTo>
                    <a:pt x="40076" y="45088"/>
                  </a:lnTo>
                  <a:lnTo>
                    <a:pt x="40076" y="69622"/>
                  </a:lnTo>
                  <a:lnTo>
                    <a:pt x="8202" y="69622"/>
                  </a:lnTo>
                  <a:cubicBezTo>
                    <a:pt x="3691" y="69622"/>
                    <a:pt x="1" y="73312"/>
                    <a:pt x="1" y="77823"/>
                  </a:cubicBezTo>
                  <a:lnTo>
                    <a:pt x="1" y="153829"/>
                  </a:lnTo>
                  <a:lnTo>
                    <a:pt x="102776" y="153829"/>
                  </a:lnTo>
                  <a:lnTo>
                    <a:pt x="102776" y="77823"/>
                  </a:lnTo>
                  <a:cubicBezTo>
                    <a:pt x="102776" y="73312"/>
                    <a:pt x="99088" y="69622"/>
                    <a:pt x="94575" y="69622"/>
                  </a:cubicBezTo>
                  <a:lnTo>
                    <a:pt x="63082" y="69622"/>
                  </a:lnTo>
                  <a:lnTo>
                    <a:pt x="63082" y="36887"/>
                  </a:lnTo>
                  <a:lnTo>
                    <a:pt x="63082" y="13258"/>
                  </a:lnTo>
                  <a:lnTo>
                    <a:pt x="63082" y="8202"/>
                  </a:lnTo>
                  <a:cubicBezTo>
                    <a:pt x="63082" y="3690"/>
                    <a:pt x="59387" y="1"/>
                    <a:pt x="54876" y="1"/>
                  </a:cubicBez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5"/>
            <p:cNvSpPr/>
            <p:nvPr/>
          </p:nvSpPr>
          <p:spPr>
            <a:xfrm>
              <a:off x="3933376" y="3634283"/>
              <a:ext cx="505792" cy="857470"/>
            </a:xfrm>
            <a:custGeom>
              <a:rect b="b" l="l" r="r" t="t"/>
              <a:pathLst>
                <a:path extrusionOk="0" h="43715" w="25786">
                  <a:moveTo>
                    <a:pt x="10406" y="0"/>
                  </a:moveTo>
                  <a:cubicBezTo>
                    <a:pt x="4658" y="0"/>
                    <a:pt x="0" y="4658"/>
                    <a:pt x="0" y="10401"/>
                  </a:cubicBezTo>
                  <a:lnTo>
                    <a:pt x="0" y="43715"/>
                  </a:lnTo>
                  <a:lnTo>
                    <a:pt x="15331" y="43715"/>
                  </a:lnTo>
                  <a:cubicBezTo>
                    <a:pt x="21104" y="43715"/>
                    <a:pt x="25785" y="39033"/>
                    <a:pt x="25785" y="33265"/>
                  </a:cubicBezTo>
                  <a:lnTo>
                    <a:pt x="25785" y="0"/>
                  </a:ln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5"/>
            <p:cNvSpPr/>
            <p:nvPr/>
          </p:nvSpPr>
          <p:spPr>
            <a:xfrm>
              <a:off x="4682563" y="3634283"/>
              <a:ext cx="505714" cy="857470"/>
            </a:xfrm>
            <a:custGeom>
              <a:rect b="b" l="l" r="r" t="t"/>
              <a:pathLst>
                <a:path extrusionOk="0" h="43715" w="25782">
                  <a:moveTo>
                    <a:pt x="1" y="0"/>
                  </a:moveTo>
                  <a:lnTo>
                    <a:pt x="1" y="33265"/>
                  </a:lnTo>
                  <a:cubicBezTo>
                    <a:pt x="1" y="39033"/>
                    <a:pt x="4678" y="43715"/>
                    <a:pt x="10450" y="43715"/>
                  </a:cubicBezTo>
                  <a:lnTo>
                    <a:pt x="25781" y="43715"/>
                  </a:lnTo>
                  <a:lnTo>
                    <a:pt x="25781" y="10401"/>
                  </a:lnTo>
                  <a:cubicBezTo>
                    <a:pt x="25781" y="4658"/>
                    <a:pt x="21124" y="0"/>
                    <a:pt x="15381" y="0"/>
                  </a:cubicBezTo>
                  <a:close/>
                </a:path>
              </a:pathLst>
            </a:custGeom>
            <a:solidFill>
              <a:srgbClr val="FFFFFF">
                <a:alpha val="5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5"/>
            <p:cNvSpPr/>
            <p:nvPr/>
          </p:nvSpPr>
          <p:spPr>
            <a:xfrm>
              <a:off x="4100828" y="2774518"/>
              <a:ext cx="474291" cy="1370520"/>
            </a:xfrm>
            <a:custGeom>
              <a:rect b="b" l="l" r="r" t="t"/>
              <a:pathLst>
                <a:path extrusionOk="0" h="69871" w="24180">
                  <a:moveTo>
                    <a:pt x="1" y="1"/>
                  </a:moveTo>
                  <a:lnTo>
                    <a:pt x="1" y="1349"/>
                  </a:lnTo>
                  <a:lnTo>
                    <a:pt x="10897" y="1349"/>
                  </a:lnTo>
                  <a:cubicBezTo>
                    <a:pt x="17477" y="1349"/>
                    <a:pt x="22830" y="6703"/>
                    <a:pt x="22830" y="13283"/>
                  </a:cubicBezTo>
                  <a:lnTo>
                    <a:pt x="22830" y="69871"/>
                  </a:lnTo>
                  <a:lnTo>
                    <a:pt x="24179" y="69871"/>
                  </a:lnTo>
                  <a:lnTo>
                    <a:pt x="24179" y="13283"/>
                  </a:lnTo>
                  <a:cubicBezTo>
                    <a:pt x="24179" y="5958"/>
                    <a:pt x="18222" y="1"/>
                    <a:pt x="108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35"/>
            <p:cNvGrpSpPr/>
            <p:nvPr/>
          </p:nvGrpSpPr>
          <p:grpSpPr>
            <a:xfrm>
              <a:off x="4458256" y="3001815"/>
              <a:ext cx="203546" cy="203573"/>
              <a:chOff x="4458256" y="3001815"/>
              <a:chExt cx="203546" cy="203573"/>
            </a:xfrm>
          </p:grpSpPr>
          <p:sp>
            <p:nvSpPr>
              <p:cNvPr id="244" name="Google Shape;244;p35"/>
              <p:cNvSpPr/>
              <p:nvPr/>
            </p:nvSpPr>
            <p:spPr>
              <a:xfrm>
                <a:off x="4458256" y="3001815"/>
                <a:ext cx="203546" cy="203573"/>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5"/>
              <p:cNvSpPr/>
              <p:nvPr/>
            </p:nvSpPr>
            <p:spPr>
              <a:xfrm>
                <a:off x="4509894" y="3053463"/>
                <a:ext cx="100252" cy="100272"/>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35"/>
            <p:cNvSpPr/>
            <p:nvPr/>
          </p:nvSpPr>
          <p:spPr>
            <a:xfrm>
              <a:off x="4080958" y="3739105"/>
              <a:ext cx="927378" cy="608026"/>
            </a:xfrm>
            <a:custGeom>
              <a:rect b="b" l="l" r="r" t="t"/>
              <a:pathLst>
                <a:path extrusionOk="0" h="30998" w="47279">
                  <a:moveTo>
                    <a:pt x="20379" y="0"/>
                  </a:moveTo>
                  <a:lnTo>
                    <a:pt x="20379" y="7855"/>
                  </a:lnTo>
                  <a:lnTo>
                    <a:pt x="16845" y="7855"/>
                  </a:lnTo>
                  <a:cubicBezTo>
                    <a:pt x="16738" y="7855"/>
                    <a:pt x="16631" y="7860"/>
                    <a:pt x="16524" y="7870"/>
                  </a:cubicBezTo>
                  <a:lnTo>
                    <a:pt x="16471" y="7870"/>
                  </a:lnTo>
                  <a:cubicBezTo>
                    <a:pt x="16466" y="7870"/>
                    <a:pt x="16466" y="7875"/>
                    <a:pt x="16466" y="7875"/>
                  </a:cubicBezTo>
                  <a:cubicBezTo>
                    <a:pt x="14397" y="8069"/>
                    <a:pt x="12767" y="9816"/>
                    <a:pt x="12767" y="11934"/>
                  </a:cubicBezTo>
                  <a:lnTo>
                    <a:pt x="12767" y="15726"/>
                  </a:lnTo>
                  <a:lnTo>
                    <a:pt x="8635" y="15726"/>
                  </a:lnTo>
                  <a:lnTo>
                    <a:pt x="8635" y="7057"/>
                  </a:lnTo>
                  <a:lnTo>
                    <a:pt x="6610" y="7057"/>
                  </a:lnTo>
                  <a:lnTo>
                    <a:pt x="6610" y="15726"/>
                  </a:lnTo>
                  <a:lnTo>
                    <a:pt x="6065" y="15726"/>
                  </a:lnTo>
                  <a:cubicBezTo>
                    <a:pt x="2721" y="15726"/>
                    <a:pt x="1" y="18441"/>
                    <a:pt x="1" y="21784"/>
                  </a:cubicBezTo>
                  <a:lnTo>
                    <a:pt x="1" y="28301"/>
                  </a:lnTo>
                  <a:lnTo>
                    <a:pt x="2025" y="28301"/>
                  </a:lnTo>
                  <a:lnTo>
                    <a:pt x="2025" y="21784"/>
                  </a:lnTo>
                  <a:cubicBezTo>
                    <a:pt x="2025" y="19560"/>
                    <a:pt x="3836" y="17750"/>
                    <a:pt x="6065" y="17750"/>
                  </a:cubicBezTo>
                  <a:lnTo>
                    <a:pt x="12767" y="17750"/>
                  </a:lnTo>
                  <a:lnTo>
                    <a:pt x="12767" y="19025"/>
                  </a:lnTo>
                  <a:cubicBezTo>
                    <a:pt x="12767" y="20339"/>
                    <a:pt x="13395" y="21508"/>
                    <a:pt x="14368" y="22252"/>
                  </a:cubicBezTo>
                  <a:lnTo>
                    <a:pt x="14363" y="22256"/>
                  </a:lnTo>
                  <a:lnTo>
                    <a:pt x="25887" y="30998"/>
                  </a:lnTo>
                  <a:lnTo>
                    <a:pt x="33782" y="30998"/>
                  </a:lnTo>
                  <a:lnTo>
                    <a:pt x="33782" y="17750"/>
                  </a:lnTo>
                  <a:lnTo>
                    <a:pt x="41214" y="17750"/>
                  </a:lnTo>
                  <a:cubicBezTo>
                    <a:pt x="43438" y="17750"/>
                    <a:pt x="45254" y="19560"/>
                    <a:pt x="45254" y="21784"/>
                  </a:cubicBezTo>
                  <a:lnTo>
                    <a:pt x="45254" y="28301"/>
                  </a:lnTo>
                  <a:lnTo>
                    <a:pt x="47278" y="28301"/>
                  </a:lnTo>
                  <a:lnTo>
                    <a:pt x="47278" y="21784"/>
                  </a:lnTo>
                  <a:cubicBezTo>
                    <a:pt x="47278" y="18441"/>
                    <a:pt x="44558" y="15726"/>
                    <a:pt x="41214" y="15726"/>
                  </a:cubicBezTo>
                  <a:lnTo>
                    <a:pt x="40669" y="15726"/>
                  </a:lnTo>
                  <a:lnTo>
                    <a:pt x="40669" y="7057"/>
                  </a:lnTo>
                  <a:lnTo>
                    <a:pt x="38644" y="7057"/>
                  </a:lnTo>
                  <a:lnTo>
                    <a:pt x="38644" y="15726"/>
                  </a:lnTo>
                  <a:lnTo>
                    <a:pt x="33782" y="15726"/>
                  </a:lnTo>
                  <a:lnTo>
                    <a:pt x="33782" y="7870"/>
                  </a:lnTo>
                  <a:lnTo>
                    <a:pt x="29562" y="7870"/>
                  </a:lnTo>
                  <a:cubicBezTo>
                    <a:pt x="29456" y="7860"/>
                    <a:pt x="29348" y="7855"/>
                    <a:pt x="29241" y="7855"/>
                  </a:cubicBezTo>
                  <a:lnTo>
                    <a:pt x="28477" y="7855"/>
                  </a:lnTo>
                  <a:lnTo>
                    <a:pt x="28477" y="7145"/>
                  </a:lnTo>
                  <a:cubicBezTo>
                    <a:pt x="28477" y="4935"/>
                    <a:pt x="30273" y="3134"/>
                    <a:pt x="32482" y="3134"/>
                  </a:cubicBezTo>
                  <a:lnTo>
                    <a:pt x="40319" y="3134"/>
                  </a:lnTo>
                  <a:lnTo>
                    <a:pt x="40319" y="1110"/>
                  </a:lnTo>
                  <a:lnTo>
                    <a:pt x="32482" y="1110"/>
                  </a:lnTo>
                  <a:cubicBezTo>
                    <a:pt x="29158" y="1110"/>
                    <a:pt x="26453" y="3816"/>
                    <a:pt x="26453" y="7145"/>
                  </a:cubicBezTo>
                  <a:lnTo>
                    <a:pt x="26453" y="7855"/>
                  </a:lnTo>
                  <a:lnTo>
                    <a:pt x="22403" y="7855"/>
                  </a:lnTo>
                  <a:lnTo>
                    <a:pt x="224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35"/>
            <p:cNvGrpSpPr/>
            <p:nvPr/>
          </p:nvGrpSpPr>
          <p:grpSpPr>
            <a:xfrm>
              <a:off x="4439167" y="1905289"/>
              <a:ext cx="474301" cy="474304"/>
              <a:chOff x="4439167" y="1905289"/>
              <a:chExt cx="474301" cy="474304"/>
            </a:xfrm>
          </p:grpSpPr>
          <p:sp>
            <p:nvSpPr>
              <p:cNvPr id="248" name="Google Shape;248;p35"/>
              <p:cNvSpPr/>
              <p:nvPr/>
            </p:nvSpPr>
            <p:spPr>
              <a:xfrm>
                <a:off x="4439167" y="1905289"/>
                <a:ext cx="474301" cy="474304"/>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5"/>
              <p:cNvSpPr/>
              <p:nvPr/>
            </p:nvSpPr>
            <p:spPr>
              <a:xfrm>
                <a:off x="4559494" y="2025624"/>
                <a:ext cx="233611" cy="233618"/>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35"/>
            <p:cNvGrpSpPr/>
            <p:nvPr/>
          </p:nvGrpSpPr>
          <p:grpSpPr>
            <a:xfrm>
              <a:off x="4847117" y="4181439"/>
              <a:ext cx="474301" cy="474304"/>
              <a:chOff x="4847117" y="4181439"/>
              <a:chExt cx="474301" cy="474304"/>
            </a:xfrm>
          </p:grpSpPr>
          <p:sp>
            <p:nvSpPr>
              <p:cNvPr id="251" name="Google Shape;251;p35"/>
              <p:cNvSpPr/>
              <p:nvPr/>
            </p:nvSpPr>
            <p:spPr>
              <a:xfrm>
                <a:off x="4847117" y="4181439"/>
                <a:ext cx="474301" cy="474304"/>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5"/>
              <p:cNvSpPr/>
              <p:nvPr/>
            </p:nvSpPr>
            <p:spPr>
              <a:xfrm>
                <a:off x="4967444" y="4301774"/>
                <a:ext cx="233611" cy="233618"/>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3" name="Google Shape;253;p35"/>
          <p:cNvGrpSpPr/>
          <p:nvPr/>
        </p:nvGrpSpPr>
        <p:grpSpPr>
          <a:xfrm>
            <a:off x="4283504" y="3034750"/>
            <a:ext cx="315822" cy="266396"/>
            <a:chOff x="4458256" y="3001815"/>
            <a:chExt cx="203546" cy="203573"/>
          </a:xfrm>
        </p:grpSpPr>
        <p:sp>
          <p:nvSpPr>
            <p:cNvPr id="254" name="Google Shape;254;p35"/>
            <p:cNvSpPr/>
            <p:nvPr/>
          </p:nvSpPr>
          <p:spPr>
            <a:xfrm>
              <a:off x="4458256" y="3001815"/>
              <a:ext cx="203546" cy="203573"/>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p:nvPr/>
          </p:nvSpPr>
          <p:spPr>
            <a:xfrm>
              <a:off x="4509894" y="3053463"/>
              <a:ext cx="100252" cy="100272"/>
            </a:xfrm>
            <a:custGeom>
              <a:rect b="b" l="l" r="r" t="t"/>
              <a:pathLst>
                <a:path extrusionOk="0" h="5112" w="5111">
                  <a:moveTo>
                    <a:pt x="2555" y="1"/>
                  </a:moveTo>
                  <a:cubicBezTo>
                    <a:pt x="1144" y="1"/>
                    <a:pt x="0" y="1145"/>
                    <a:pt x="0" y="2557"/>
                  </a:cubicBezTo>
                  <a:cubicBezTo>
                    <a:pt x="0" y="3968"/>
                    <a:pt x="1144" y="5111"/>
                    <a:pt x="2555" y="5111"/>
                  </a:cubicBezTo>
                  <a:cubicBezTo>
                    <a:pt x="3967" y="5111"/>
                    <a:pt x="5110" y="3968"/>
                    <a:pt x="5110" y="2557"/>
                  </a:cubicBezTo>
                  <a:cubicBezTo>
                    <a:pt x="5110" y="1145"/>
                    <a:pt x="3967" y="1"/>
                    <a:pt x="25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 name="Google Shape;256;p35"/>
          <p:cNvCxnSpPr/>
          <p:nvPr/>
        </p:nvCxnSpPr>
        <p:spPr>
          <a:xfrm>
            <a:off x="3544950" y="1591150"/>
            <a:ext cx="897900" cy="8643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57" name="Google Shape;257;p35"/>
          <p:cNvCxnSpPr>
            <a:stCxn id="231" idx="1"/>
          </p:cNvCxnSpPr>
          <p:nvPr/>
        </p:nvCxnSpPr>
        <p:spPr>
          <a:xfrm flipH="1">
            <a:off x="4676776" y="963950"/>
            <a:ext cx="511500" cy="4308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58" name="Google Shape;258;p35"/>
          <p:cNvCxnSpPr/>
          <p:nvPr/>
        </p:nvCxnSpPr>
        <p:spPr>
          <a:xfrm flipH="1" rot="10800000">
            <a:off x="2984550" y="3159975"/>
            <a:ext cx="1458300" cy="2022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259" name="Google Shape;259;p35"/>
          <p:cNvCxnSpPr/>
          <p:nvPr/>
        </p:nvCxnSpPr>
        <p:spPr>
          <a:xfrm rot="5400000">
            <a:off x="4971896" y="2721550"/>
            <a:ext cx="1126800" cy="892800"/>
          </a:xfrm>
          <a:prstGeom prst="bentConnector3">
            <a:avLst>
              <a:gd fmla="val 50000" name="adj1"/>
            </a:avLst>
          </a:prstGeom>
          <a:noFill/>
          <a:ln cap="flat" cmpd="sng" w="19050">
            <a:solidFill>
              <a:schemeClr val="dk1"/>
            </a:solidFill>
            <a:prstDash val="solid"/>
            <a:round/>
            <a:headEnd len="sm" w="sm" type="none"/>
            <a:tailEnd len="sm" w="sm" type="none"/>
          </a:ln>
        </p:spPr>
      </p:cxnSp>
      <p:pic>
        <p:nvPicPr>
          <p:cNvPr id="260" name="Google Shape;260;p35"/>
          <p:cNvPicPr preferRelativeResize="0"/>
          <p:nvPr/>
        </p:nvPicPr>
        <p:blipFill>
          <a:blip r:embed="rId4">
            <a:alphaModFix/>
          </a:blip>
          <a:stretch>
            <a:fillRect/>
          </a:stretch>
        </p:blipFill>
        <p:spPr>
          <a:xfrm>
            <a:off x="6883175" y="839650"/>
            <a:ext cx="1225213" cy="917725"/>
          </a:xfrm>
          <a:prstGeom prst="rect">
            <a:avLst/>
          </a:prstGeom>
          <a:noFill/>
          <a:ln>
            <a:noFill/>
          </a:ln>
        </p:spPr>
      </p:pic>
      <p:sp>
        <p:nvSpPr>
          <p:cNvPr id="261" name="Google Shape;261;p35"/>
          <p:cNvSpPr txBox="1"/>
          <p:nvPr/>
        </p:nvSpPr>
        <p:spPr>
          <a:xfrm>
            <a:off x="5188275" y="1281775"/>
            <a:ext cx="14061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naheim"/>
                <a:ea typeface="Anaheim"/>
                <a:cs typeface="Anaheim"/>
                <a:sym typeface="Anaheim"/>
              </a:rPr>
              <a:t>Creating Jupyter </a:t>
            </a:r>
            <a:r>
              <a:rPr lang="en">
                <a:solidFill>
                  <a:srgbClr val="FFFFFF"/>
                </a:solidFill>
                <a:latin typeface="Anaheim"/>
                <a:ea typeface="Anaheim"/>
                <a:cs typeface="Anaheim"/>
                <a:sym typeface="Anaheim"/>
              </a:rPr>
              <a:t>Notebooks</a:t>
            </a:r>
            <a:r>
              <a:rPr lang="en">
                <a:solidFill>
                  <a:srgbClr val="FFFFFF"/>
                </a:solidFill>
                <a:latin typeface="Anaheim"/>
                <a:ea typeface="Anaheim"/>
                <a:cs typeface="Anaheim"/>
                <a:sym typeface="Anaheim"/>
              </a:rPr>
              <a:t> on EMR</a:t>
            </a:r>
            <a:endParaRPr>
              <a:solidFill>
                <a:srgbClr val="FFFFFF"/>
              </a:solidFill>
              <a:latin typeface="Anaheim"/>
              <a:ea typeface="Anaheim"/>
              <a:cs typeface="Anaheim"/>
              <a:sym typeface="Anaheim"/>
            </a:endParaRPr>
          </a:p>
        </p:txBody>
      </p:sp>
      <p:sp>
        <p:nvSpPr>
          <p:cNvPr id="262" name="Google Shape;262;p35"/>
          <p:cNvSpPr txBox="1"/>
          <p:nvPr/>
        </p:nvSpPr>
        <p:spPr>
          <a:xfrm>
            <a:off x="2100900" y="1015975"/>
            <a:ext cx="1406100" cy="26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Anaheim"/>
                <a:ea typeface="Anaheim"/>
                <a:cs typeface="Anaheim"/>
                <a:sym typeface="Anaheim"/>
              </a:rPr>
              <a:t>Using Pyspark for data cleaning and Word Cloud</a:t>
            </a:r>
            <a:r>
              <a:rPr lang="en" sz="1200">
                <a:solidFill>
                  <a:srgbClr val="FFFFFF"/>
                </a:solidFill>
                <a:latin typeface="Anaheim"/>
                <a:ea typeface="Anaheim"/>
                <a:cs typeface="Anaheim"/>
                <a:sym typeface="Anaheim"/>
              </a:rPr>
              <a:t> </a:t>
            </a:r>
            <a:endParaRPr sz="1200">
              <a:solidFill>
                <a:srgbClr val="FFFFFF"/>
              </a:solidFill>
              <a:latin typeface="Anaheim"/>
              <a:ea typeface="Anaheim"/>
              <a:cs typeface="Anaheim"/>
              <a:sym typeface="Anaheim"/>
            </a:endParaRPr>
          </a:p>
        </p:txBody>
      </p:sp>
      <p:pic>
        <p:nvPicPr>
          <p:cNvPr id="263" name="Google Shape;263;p35"/>
          <p:cNvPicPr preferRelativeResize="0"/>
          <p:nvPr/>
        </p:nvPicPr>
        <p:blipFill>
          <a:blip r:embed="rId5">
            <a:alphaModFix/>
          </a:blip>
          <a:stretch>
            <a:fillRect/>
          </a:stretch>
        </p:blipFill>
        <p:spPr>
          <a:xfrm>
            <a:off x="387500" y="1632837"/>
            <a:ext cx="892800" cy="1038738"/>
          </a:xfrm>
          <a:prstGeom prst="rect">
            <a:avLst/>
          </a:prstGeom>
          <a:noFill/>
          <a:ln>
            <a:noFill/>
          </a:ln>
        </p:spPr>
      </p:pic>
      <p:pic>
        <p:nvPicPr>
          <p:cNvPr id="264" name="Google Shape;264;p35"/>
          <p:cNvPicPr preferRelativeResize="0"/>
          <p:nvPr/>
        </p:nvPicPr>
        <p:blipFill>
          <a:blip r:embed="rId6">
            <a:alphaModFix/>
          </a:blip>
          <a:stretch>
            <a:fillRect/>
          </a:stretch>
        </p:blipFill>
        <p:spPr>
          <a:xfrm>
            <a:off x="1598575" y="1652225"/>
            <a:ext cx="1649825" cy="1019350"/>
          </a:xfrm>
          <a:prstGeom prst="rect">
            <a:avLst/>
          </a:prstGeom>
          <a:noFill/>
          <a:ln>
            <a:noFill/>
          </a:ln>
        </p:spPr>
      </p:pic>
      <p:pic>
        <p:nvPicPr>
          <p:cNvPr id="265" name="Google Shape;265;p35"/>
          <p:cNvPicPr preferRelativeResize="0"/>
          <p:nvPr/>
        </p:nvPicPr>
        <p:blipFill>
          <a:blip r:embed="rId7">
            <a:alphaModFix/>
          </a:blip>
          <a:stretch>
            <a:fillRect/>
          </a:stretch>
        </p:blipFill>
        <p:spPr>
          <a:xfrm>
            <a:off x="617458" y="4003945"/>
            <a:ext cx="1745367" cy="917725"/>
          </a:xfrm>
          <a:prstGeom prst="rect">
            <a:avLst/>
          </a:prstGeom>
          <a:noFill/>
          <a:ln>
            <a:noFill/>
          </a:ln>
        </p:spPr>
      </p:pic>
      <p:pic>
        <p:nvPicPr>
          <p:cNvPr id="266" name="Google Shape;266;p35"/>
          <p:cNvPicPr preferRelativeResize="0"/>
          <p:nvPr/>
        </p:nvPicPr>
        <p:blipFill>
          <a:blip r:embed="rId8">
            <a:alphaModFix/>
          </a:blip>
          <a:stretch>
            <a:fillRect/>
          </a:stretch>
        </p:blipFill>
        <p:spPr>
          <a:xfrm>
            <a:off x="6347525" y="3731350"/>
            <a:ext cx="2189700" cy="127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6"/>
          <p:cNvSpPr txBox="1"/>
          <p:nvPr>
            <p:ph type="title"/>
          </p:nvPr>
        </p:nvSpPr>
        <p:spPr>
          <a:xfrm flipH="1">
            <a:off x="720000" y="2222475"/>
            <a:ext cx="2295600" cy="161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a:t>TEXT MINING</a:t>
            </a:r>
            <a:endParaRPr>
              <a:solidFill>
                <a:schemeClr val="dk1"/>
              </a:solidFill>
            </a:endParaRPr>
          </a:p>
        </p:txBody>
      </p:sp>
      <p:sp>
        <p:nvSpPr>
          <p:cNvPr id="272" name="Google Shape;272;p36"/>
          <p:cNvSpPr txBox="1"/>
          <p:nvPr>
            <p:ph idx="2" type="title"/>
          </p:nvPr>
        </p:nvSpPr>
        <p:spPr>
          <a:xfrm flipH="1">
            <a:off x="720000" y="1081627"/>
            <a:ext cx="2046300" cy="11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flipH="1">
            <a:off x="719925" y="2222475"/>
            <a:ext cx="5162700" cy="162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t/>
            </a:r>
            <a:endParaRPr/>
          </a:p>
        </p:txBody>
      </p:sp>
      <p:sp>
        <p:nvSpPr>
          <p:cNvPr id="278" name="Google Shape;278;p37"/>
          <p:cNvSpPr txBox="1"/>
          <p:nvPr>
            <p:ph idx="1" type="subTitle"/>
          </p:nvPr>
        </p:nvSpPr>
        <p:spPr>
          <a:xfrm flipH="1">
            <a:off x="25" y="3188375"/>
            <a:ext cx="2595000" cy="95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rial"/>
                <a:ea typeface="Arial"/>
                <a:cs typeface="Arial"/>
                <a:sym typeface="Arial"/>
              </a:rPr>
              <a:t>Number of Articles Written by Top 5 media</a:t>
            </a:r>
            <a:endParaRPr sz="180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pic>
        <p:nvPicPr>
          <p:cNvPr id="279" name="Google Shape;279;p37"/>
          <p:cNvPicPr preferRelativeResize="0"/>
          <p:nvPr/>
        </p:nvPicPr>
        <p:blipFill>
          <a:blip r:embed="rId3">
            <a:alphaModFix/>
          </a:blip>
          <a:stretch>
            <a:fillRect/>
          </a:stretch>
        </p:blipFill>
        <p:spPr>
          <a:xfrm>
            <a:off x="2713025" y="256050"/>
            <a:ext cx="6257651" cy="4526701"/>
          </a:xfrm>
          <a:prstGeom prst="rect">
            <a:avLst/>
          </a:prstGeom>
          <a:noFill/>
          <a:ln>
            <a:noFill/>
          </a:ln>
        </p:spPr>
      </p:pic>
      <p:sp>
        <p:nvSpPr>
          <p:cNvPr id="280" name="Google Shape;280;p37"/>
          <p:cNvSpPr txBox="1"/>
          <p:nvPr/>
        </p:nvSpPr>
        <p:spPr>
          <a:xfrm>
            <a:off x="5928900" y="2279425"/>
            <a:ext cx="16563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txBox="1"/>
          <p:nvPr>
            <p:ph idx="2" type="title"/>
          </p:nvPr>
        </p:nvSpPr>
        <p:spPr>
          <a:xfrm flipH="1">
            <a:off x="366775" y="1280675"/>
            <a:ext cx="2046300" cy="16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Basic Info</a:t>
            </a:r>
            <a:endParaRPr sz="4800"/>
          </a:p>
        </p:txBody>
      </p:sp>
      <p:sp>
        <p:nvSpPr>
          <p:cNvPr id="282" name="Google Shape;282;p37"/>
          <p:cNvSpPr txBox="1"/>
          <p:nvPr>
            <p:ph idx="2" type="title"/>
          </p:nvPr>
        </p:nvSpPr>
        <p:spPr>
          <a:xfrm flipH="1">
            <a:off x="0" y="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idx="1" type="body"/>
          </p:nvPr>
        </p:nvSpPr>
        <p:spPr>
          <a:xfrm>
            <a:off x="311700" y="1152475"/>
            <a:ext cx="26025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4800">
                <a:solidFill>
                  <a:schemeClr val="dk1"/>
                </a:solidFill>
                <a:latin typeface="Saira SemiCondensed Medium"/>
                <a:ea typeface="Saira SemiCondensed Medium"/>
                <a:cs typeface="Saira SemiCondensed Medium"/>
                <a:sym typeface="Saira SemiCondensed Medium"/>
              </a:rPr>
              <a:t>Topic Model</a:t>
            </a:r>
            <a:r>
              <a:rPr lang="en" sz="4800">
                <a:solidFill>
                  <a:schemeClr val="dk1"/>
                </a:solidFill>
                <a:latin typeface="Saira SemiCondensed Medium"/>
                <a:ea typeface="Saira SemiCondensed Medium"/>
                <a:cs typeface="Saira SemiCondensed Medium"/>
                <a:sym typeface="Saira SemiCondensed Medium"/>
              </a:rPr>
              <a:t> </a:t>
            </a:r>
            <a:r>
              <a:rPr lang="en">
                <a:solidFill>
                  <a:schemeClr val="dk1"/>
                </a:solidFill>
              </a:rPr>
              <a:t>                                         </a:t>
            </a:r>
            <a:endParaRPr sz="4800">
              <a:solidFill>
                <a:schemeClr val="dk1"/>
              </a:solidFill>
              <a:latin typeface="Saira Semi Condensed"/>
              <a:ea typeface="Saira Semi Condensed"/>
              <a:cs typeface="Saira Semi Condensed"/>
              <a:sym typeface="Saira Semi Condensed"/>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pic>
        <p:nvPicPr>
          <p:cNvPr id="288" name="Google Shape;288;p38"/>
          <p:cNvPicPr preferRelativeResize="0"/>
          <p:nvPr/>
        </p:nvPicPr>
        <p:blipFill>
          <a:blip r:embed="rId3">
            <a:alphaModFix/>
          </a:blip>
          <a:stretch>
            <a:fillRect/>
          </a:stretch>
        </p:blipFill>
        <p:spPr>
          <a:xfrm>
            <a:off x="3001125" y="445678"/>
            <a:ext cx="6028174" cy="1815700"/>
          </a:xfrm>
          <a:prstGeom prst="rect">
            <a:avLst/>
          </a:prstGeom>
          <a:noFill/>
          <a:ln>
            <a:noFill/>
          </a:ln>
        </p:spPr>
      </p:pic>
      <p:pic>
        <p:nvPicPr>
          <p:cNvPr id="289" name="Google Shape;289;p38"/>
          <p:cNvPicPr preferRelativeResize="0"/>
          <p:nvPr/>
        </p:nvPicPr>
        <p:blipFill>
          <a:blip r:embed="rId4">
            <a:alphaModFix/>
          </a:blip>
          <a:stretch>
            <a:fillRect/>
          </a:stretch>
        </p:blipFill>
        <p:spPr>
          <a:xfrm>
            <a:off x="2972825" y="2510800"/>
            <a:ext cx="6084778" cy="2255275"/>
          </a:xfrm>
          <a:prstGeom prst="rect">
            <a:avLst/>
          </a:prstGeom>
          <a:noFill/>
          <a:ln>
            <a:noFill/>
          </a:ln>
        </p:spPr>
      </p:pic>
      <p:sp>
        <p:nvSpPr>
          <p:cNvPr id="290" name="Google Shape;290;p38"/>
          <p:cNvSpPr txBox="1"/>
          <p:nvPr/>
        </p:nvSpPr>
        <p:spPr>
          <a:xfrm>
            <a:off x="483500" y="2861950"/>
            <a:ext cx="2198400" cy="110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Dividing the whole text into 16 topics</a:t>
            </a:r>
            <a:endParaRPr sz="1800">
              <a:solidFill>
                <a:schemeClr val="dk1"/>
              </a:solidFill>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a:p>
            <a:pPr indent="0" lvl="0" marL="0" rtl="0" algn="ctr">
              <a:spcBef>
                <a:spcPts val="0"/>
              </a:spcBef>
              <a:spcAft>
                <a:spcPts val="0"/>
              </a:spcAft>
              <a:buNone/>
            </a:pPr>
            <a:r>
              <a:t/>
            </a:r>
            <a:endParaRPr>
              <a:solidFill>
                <a:srgbClr val="FFFFFF"/>
              </a:solidFill>
              <a:latin typeface="Anaheim"/>
              <a:ea typeface="Anaheim"/>
              <a:cs typeface="Anaheim"/>
              <a:sym typeface="Anaheim"/>
            </a:endParaRPr>
          </a:p>
        </p:txBody>
      </p:sp>
      <p:sp>
        <p:nvSpPr>
          <p:cNvPr id="291" name="Google Shape;291;p38"/>
          <p:cNvSpPr txBox="1"/>
          <p:nvPr>
            <p:ph idx="4294967295" type="title"/>
          </p:nvPr>
        </p:nvSpPr>
        <p:spPr>
          <a:xfrm flipH="1">
            <a:off x="0" y="0"/>
            <a:ext cx="2046300" cy="7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news.csv</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VID-19 by Slidesgo">
  <a:themeElements>
    <a:clrScheme name="Simple Light">
      <a:dk1>
        <a:srgbClr val="FFFFFF"/>
      </a:dk1>
      <a:lt1>
        <a:srgbClr val="00151F"/>
      </a:lt1>
      <a:dk2>
        <a:srgbClr val="00287F"/>
      </a:dk2>
      <a:lt2>
        <a:srgbClr val="00C5FF"/>
      </a:lt2>
      <a:accent1>
        <a:srgbClr val="6CF6EA"/>
      </a:accent1>
      <a:accent2>
        <a:srgbClr val="FFFFFF"/>
      </a:accent2>
      <a:accent3>
        <a:srgbClr val="00151F"/>
      </a:accent3>
      <a:accent4>
        <a:srgbClr val="00287F"/>
      </a:accent4>
      <a:accent5>
        <a:srgbClr val="00C5FF"/>
      </a:accent5>
      <a:accent6>
        <a:srgbClr val="6CF6E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